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3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9" r:id="rId1"/>
    <p:sldMasterId id="2147483747" r:id="rId2"/>
    <p:sldMasterId id="2147483756" r:id="rId3"/>
    <p:sldMasterId id="2147483763" r:id="rId4"/>
  </p:sldMasterIdLst>
  <p:notesMasterIdLst>
    <p:notesMasterId r:id="rId40"/>
  </p:notesMasterIdLst>
  <p:handoutMasterIdLst>
    <p:handoutMasterId r:id="rId41"/>
  </p:handoutMasterIdLst>
  <p:sldIdLst>
    <p:sldId id="315" r:id="rId5"/>
    <p:sldId id="316" r:id="rId6"/>
    <p:sldId id="317" r:id="rId7"/>
    <p:sldId id="318" r:id="rId8"/>
    <p:sldId id="321" r:id="rId9"/>
    <p:sldId id="337" r:id="rId10"/>
    <p:sldId id="320" r:id="rId11"/>
    <p:sldId id="322" r:id="rId12"/>
    <p:sldId id="351" r:id="rId13"/>
    <p:sldId id="324" r:id="rId14"/>
    <p:sldId id="325" r:id="rId15"/>
    <p:sldId id="326" r:id="rId16"/>
    <p:sldId id="327" r:id="rId17"/>
    <p:sldId id="328" r:id="rId18"/>
    <p:sldId id="330" r:id="rId19"/>
    <p:sldId id="293" r:id="rId20"/>
    <p:sldId id="331" r:id="rId21"/>
    <p:sldId id="332" r:id="rId22"/>
    <p:sldId id="333" r:id="rId23"/>
    <p:sldId id="339" r:id="rId24"/>
    <p:sldId id="340" r:id="rId25"/>
    <p:sldId id="341" r:id="rId26"/>
    <p:sldId id="346" r:id="rId27"/>
    <p:sldId id="334" r:id="rId28"/>
    <p:sldId id="335" r:id="rId29"/>
    <p:sldId id="338" r:id="rId30"/>
    <p:sldId id="342" r:id="rId31"/>
    <p:sldId id="347" r:id="rId32"/>
    <p:sldId id="343" r:id="rId33"/>
    <p:sldId id="344" r:id="rId34"/>
    <p:sldId id="345" r:id="rId35"/>
    <p:sldId id="336" r:id="rId36"/>
    <p:sldId id="348" r:id="rId37"/>
    <p:sldId id="349" r:id="rId38"/>
    <p:sldId id="273" r:id="rId3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C8D9F"/>
    <a:srgbClr val="46B9FF"/>
    <a:srgbClr val="FE457F"/>
    <a:srgbClr val="2E71F3"/>
    <a:srgbClr val="00B9A9"/>
    <a:srgbClr val="EDEDED"/>
    <a:srgbClr val="CC345F"/>
    <a:srgbClr val="AD2B50"/>
    <a:srgbClr val="F2B9C2"/>
    <a:srgbClr val="E63C6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856" autoAdjust="0"/>
    <p:restoredTop sz="92920" autoAdjust="0"/>
  </p:normalViewPr>
  <p:slideViewPr>
    <p:cSldViewPr snapToGrid="0">
      <p:cViewPr varScale="1">
        <p:scale>
          <a:sx n="109" d="100"/>
          <a:sy n="109" d="100"/>
        </p:scale>
        <p:origin x="107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56" d="100"/>
          <a:sy n="56" d="100"/>
        </p:scale>
        <p:origin x="2856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41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D4DB16-C66C-4E8A-B08C-E4658D560A07}" type="datetimeFigureOut">
              <a:rPr lang="zh-CN" altLang="en-US" smtClean="0"/>
              <a:t>2019/6/26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C83EBC-2E8E-4AC2-BA74-D6043184790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19B1A8-B760-0449-AC41-701F22C36C40}" type="datetimeFigureOut">
              <a:rPr kumimoji="1" lang="zh-CN" altLang="en-US" smtClean="0"/>
              <a:t>2019/6/26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编辑母版文本样式</a:t>
            </a:r>
          </a:p>
          <a:p>
            <a:pPr lvl="1"/>
            <a:r>
              <a:rPr kumimoji="1" lang="zh-CN" altLang="en-US"/>
              <a:t>第二级</a:t>
            </a:r>
          </a:p>
          <a:p>
            <a:pPr lvl="2"/>
            <a:r>
              <a:rPr kumimoji="1" lang="zh-CN" altLang="en-US"/>
              <a:t>第三级</a:t>
            </a:r>
          </a:p>
          <a:p>
            <a:pPr lvl="3"/>
            <a:r>
              <a:rPr kumimoji="1" lang="zh-CN" altLang="en-US"/>
              <a:t>第四级</a:t>
            </a:r>
          </a:p>
          <a:p>
            <a:pPr lvl="4"/>
            <a:r>
              <a:rPr kumimoji="1"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8DBFF5-ADEB-3A4C-ABA1-1B0A31646B1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/>
              <a:t>针对这些问题，我的解决方案如下：</a:t>
            </a:r>
            <a:endParaRPr kumimoji="1"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/>
              <a:t>首先我先分析</a:t>
            </a:r>
            <a:r>
              <a:rPr kumimoji="1" lang="en-US" altLang="zh-CN" dirty="0" err="1"/>
              <a:t>house.podspec</a:t>
            </a:r>
            <a:r>
              <a:rPr kumimoji="1" lang="zh-CN" altLang="en-US" dirty="0"/>
              <a:t>中的依赖库，删除其中对新房、租房等业务组件的依赖，</a:t>
            </a:r>
            <a:endParaRPr kumimoji="1"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/>
              <a:t>然后在没有其他业务方代码的情况下编译二手的代码，分析出二手中使用其他业务组件的视图和工具类，</a:t>
            </a:r>
            <a:endParaRPr kumimoji="1"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/>
              <a:t>这个时候，我就把</a:t>
            </a:r>
            <a:r>
              <a:rPr lang="zh-CN" altLang="en-US" dirty="0"/>
              <a:t>二手中使用其他业务方的工具类全部重构，把需要展示的视图通过 </a:t>
            </a:r>
            <a:r>
              <a:rPr lang="en" altLang="zh-CN" dirty="0"/>
              <a:t>router</a:t>
            </a:r>
            <a:r>
              <a:rPr lang="zh-CN" altLang="en-US" dirty="0"/>
              <a:t> 来实现，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/>
              <a:t>做完这些，</a:t>
            </a:r>
            <a:r>
              <a:rPr lang="zh-CN" altLang="en-US" dirty="0"/>
              <a:t>二手组件就可以脱离其他组件独立编译。</a:t>
            </a:r>
            <a:endParaRPr kumimoji="1" lang="zh-CN" alt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8DBFF5-ADEB-3A4C-ABA1-1B0A31646B13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201027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A498B5FF-094A-C545-926D-926512AD249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le 16"/>
          <p:cNvSpPr>
            <a:spLocks noGrp="1"/>
          </p:cNvSpPr>
          <p:nvPr>
            <p:ph type="title" hasCustomPrompt="1"/>
          </p:nvPr>
        </p:nvSpPr>
        <p:spPr bwMode="gray">
          <a:xfrm>
            <a:off x="548641" y="1849074"/>
            <a:ext cx="9957815" cy="1947672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algn="l" defTabSz="1218987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lang="en-US" sz="5400" b="1" kern="1200" cap="none" spc="-150" baseline="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itchFamily="34" charset="0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idx="1" hasCustomPrompt="1"/>
          </p:nvPr>
        </p:nvSpPr>
        <p:spPr bwMode="white">
          <a:xfrm>
            <a:off x="548641" y="4128086"/>
            <a:ext cx="9957815" cy="73790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sz="2400" b="0" spc="-15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28880532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页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A498B5FF-094A-C545-926D-926512AD249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6"/>
          <p:cNvSpPr>
            <a:spLocks noGrp="1"/>
          </p:cNvSpPr>
          <p:nvPr>
            <p:ph type="title" hasCustomPrompt="1"/>
          </p:nvPr>
        </p:nvSpPr>
        <p:spPr bwMode="gray">
          <a:xfrm>
            <a:off x="548641" y="1849074"/>
            <a:ext cx="9957815" cy="1947672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algn="l" defTabSz="1218987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lang="en-US" sz="5400" b="1" kern="1200" cap="none" spc="-150" baseline="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itchFamily="34" charset="0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idx="1" hasCustomPrompt="1"/>
          </p:nvPr>
        </p:nvSpPr>
        <p:spPr bwMode="white">
          <a:xfrm>
            <a:off x="548641" y="4128086"/>
            <a:ext cx="9957815" cy="73790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sz="2400" b="0" spc="-15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22340571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页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占位符 12"/>
          <p:cNvSpPr>
            <a:spLocks noGrp="1"/>
          </p:cNvSpPr>
          <p:nvPr>
            <p:ph type="title" hasCustomPrompt="1"/>
          </p:nvPr>
        </p:nvSpPr>
        <p:spPr>
          <a:xfrm>
            <a:off x="554863" y="365126"/>
            <a:ext cx="10515600" cy="6523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lang="zh-CN" altLang="en-US" sz="3200" dirty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altLang="zh-CN" dirty="0"/>
              <a:t>Click To Edit Master Title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511049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占位符 2"/>
          <p:cNvSpPr>
            <a:spLocks noGrp="1"/>
          </p:cNvSpPr>
          <p:nvPr>
            <p:ph type="body" sz="quarter" idx="13" hasCustomPrompt="1"/>
          </p:nvPr>
        </p:nvSpPr>
        <p:spPr>
          <a:xfrm>
            <a:off x="564144" y="1227374"/>
            <a:ext cx="10515600" cy="4803775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buClr>
                <a:srgbClr val="F15A09"/>
              </a:buClr>
              <a:defRPr lang="en-US" altLang="zh-CN" sz="2000" b="0" kern="1200" dirty="0" smtClean="0">
                <a:solidFill>
                  <a:srgbClr val="414042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1pPr>
            <a:lvl2pPr marL="742950" indent="-285750">
              <a:lnSpc>
                <a:spcPct val="150000"/>
              </a:lnSpc>
              <a:buClr>
                <a:srgbClr val="F15A09"/>
              </a:buClr>
              <a:buFont typeface="Arial" panose="020B0604020202020204" pitchFamily="34" charset="0"/>
              <a:buChar char="-"/>
              <a:defRPr sz="160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</a:lstStyle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</p:txBody>
      </p:sp>
      <p:sp>
        <p:nvSpPr>
          <p:cNvPr id="4" name="标题占位符 12"/>
          <p:cNvSpPr>
            <a:spLocks noGrp="1"/>
          </p:cNvSpPr>
          <p:nvPr>
            <p:ph type="title" hasCustomPrompt="1"/>
          </p:nvPr>
        </p:nvSpPr>
        <p:spPr>
          <a:xfrm>
            <a:off x="554863" y="365126"/>
            <a:ext cx="10515600" cy="6523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lang="zh-CN" altLang="en-US" sz="3200" dirty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altLang="zh-CN" dirty="0"/>
              <a:t>Click To Edit Master Title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455698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页3.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8"/>
          <p:cNvSpPr>
            <a:spLocks noGrp="1"/>
          </p:cNvSpPr>
          <p:nvPr>
            <p:ph type="pic" sz="quarter" idx="16" hasCustomPrompt="1"/>
          </p:nvPr>
        </p:nvSpPr>
        <p:spPr>
          <a:xfrm>
            <a:off x="6835286" y="0"/>
            <a:ext cx="5353539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altLang="zh-CN" dirty="0"/>
              <a:t>Photo</a:t>
            </a:r>
            <a:endParaRPr lang="en-US" dirty="0"/>
          </a:p>
        </p:txBody>
      </p:sp>
      <p:sp>
        <p:nvSpPr>
          <p:cNvPr id="15" name="内容占位符 2"/>
          <p:cNvSpPr>
            <a:spLocks noGrp="1"/>
          </p:cNvSpPr>
          <p:nvPr>
            <p:ph idx="12" hasCustomPrompt="1"/>
          </p:nvPr>
        </p:nvSpPr>
        <p:spPr>
          <a:xfrm>
            <a:off x="564144" y="1231708"/>
            <a:ext cx="6021214" cy="5185133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buClr>
                <a:srgbClr val="F15A09"/>
              </a:buClr>
              <a:defRPr lang="zh-CN" altLang="en-US" sz="2000" b="0" kern="1200" dirty="0" smtClean="0">
                <a:solidFill>
                  <a:srgbClr val="414042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rgbClr val="F15A09"/>
              </a:buClr>
              <a:buSzPct val="100000"/>
              <a:buFont typeface="ArialMT" charset="0"/>
              <a:buChar char="-"/>
              <a:defRPr lang="zh-CN" altLang="en-US" sz="1600" kern="1200" dirty="0" smtClean="0">
                <a:solidFill>
                  <a:schemeClr val="bg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2pPr>
            <a:lvl3pPr marL="1143000" indent="-228600">
              <a:lnSpc>
                <a:spcPct val="150000"/>
              </a:lnSpc>
              <a:buClr>
                <a:schemeClr val="accent1"/>
              </a:buClr>
              <a:buFont typeface="Arial" panose="020B0604020202020204" pitchFamily="34" charset="0"/>
              <a:buChar char="‒"/>
              <a:defRPr lang="zh-CN" altLang="en-US" sz="1800" kern="1200" dirty="0" smtClean="0">
                <a:solidFill>
                  <a:srgbClr val="939598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3pPr>
            <a:lvl4pPr marL="1600200" indent="-228600">
              <a:lnSpc>
                <a:spcPct val="150000"/>
              </a:lnSpc>
              <a:buClr>
                <a:schemeClr val="accent1"/>
              </a:buClr>
              <a:buFont typeface="微软雅黑" panose="020B0503020204020204" charset="-122"/>
              <a:buChar char="–"/>
              <a:defRPr lang="zh-CN" altLang="en-US" sz="1600" kern="1200" dirty="0" smtClean="0">
                <a:solidFill>
                  <a:srgbClr val="939598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4pPr>
            <a:lvl5pPr marL="2057400" indent="-228600">
              <a:lnSpc>
                <a:spcPct val="150000"/>
              </a:lnSpc>
              <a:buClr>
                <a:schemeClr val="accent1"/>
              </a:buClr>
              <a:buFont typeface="微软雅黑" panose="020B0503020204020204" charset="-122"/>
              <a:buChar char="–"/>
              <a:defRPr lang="zh-CN" altLang="en-US" sz="1600" kern="1200" dirty="0">
                <a:solidFill>
                  <a:srgbClr val="939598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5pPr>
          </a:lstStyle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</p:txBody>
      </p:sp>
      <p:sp>
        <p:nvSpPr>
          <p:cNvPr id="16" name="标题占位符 12"/>
          <p:cNvSpPr>
            <a:spLocks noGrp="1"/>
          </p:cNvSpPr>
          <p:nvPr>
            <p:ph type="title" hasCustomPrompt="1"/>
          </p:nvPr>
        </p:nvSpPr>
        <p:spPr>
          <a:xfrm>
            <a:off x="554863" y="365126"/>
            <a:ext cx="6030495" cy="6523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lang="zh-CN" altLang="en-US" sz="3200" dirty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altLang="zh-CN" dirty="0"/>
              <a:t>Click To Edit Master Title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955833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页3.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8"/>
          <p:cNvSpPr>
            <a:spLocks noGrp="1"/>
          </p:cNvSpPr>
          <p:nvPr>
            <p:ph type="pic" sz="quarter" idx="16" hasCustomPrompt="1"/>
          </p:nvPr>
        </p:nvSpPr>
        <p:spPr>
          <a:xfrm>
            <a:off x="0" y="0"/>
            <a:ext cx="4412343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Photo</a:t>
            </a:r>
          </a:p>
        </p:txBody>
      </p:sp>
      <p:sp>
        <p:nvSpPr>
          <p:cNvPr id="11" name="标题占位符 12"/>
          <p:cNvSpPr>
            <a:spLocks noGrp="1"/>
          </p:cNvSpPr>
          <p:nvPr>
            <p:ph type="title" hasCustomPrompt="1"/>
          </p:nvPr>
        </p:nvSpPr>
        <p:spPr>
          <a:xfrm>
            <a:off x="5027176" y="989241"/>
            <a:ext cx="6574972" cy="652306"/>
          </a:xfrm>
          <a:prstGeom prst="rect">
            <a:avLst/>
          </a:prstGeom>
        </p:spPr>
        <p:txBody>
          <a:bodyPr/>
          <a:lstStyle>
            <a:lvl1pPr>
              <a:defRPr lang="zh-CN" altLang="en-US" sz="3200" dirty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altLang="zh-CN" dirty="0"/>
              <a:t>Click To Edit Master Title</a:t>
            </a:r>
            <a:endParaRPr lang="zh-CN" altLang="en-US" dirty="0"/>
          </a:p>
        </p:txBody>
      </p:sp>
      <p:sp>
        <p:nvSpPr>
          <p:cNvPr id="12" name="文本占位符 2"/>
          <p:cNvSpPr>
            <a:spLocks noGrp="1"/>
          </p:cNvSpPr>
          <p:nvPr>
            <p:ph type="body" sz="quarter" idx="13" hasCustomPrompt="1"/>
          </p:nvPr>
        </p:nvSpPr>
        <p:spPr>
          <a:xfrm>
            <a:off x="5036457" y="1851489"/>
            <a:ext cx="6574972" cy="4803775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buClr>
                <a:schemeClr val="accent5"/>
              </a:buClr>
              <a:defRPr lang="en-US" altLang="zh-CN" sz="2000" b="0" kern="1200" dirty="0" smtClean="0">
                <a:solidFill>
                  <a:srgbClr val="414042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1pPr>
            <a:lvl2pPr marL="742950" indent="-285750">
              <a:lnSpc>
                <a:spcPct val="150000"/>
              </a:lnSpc>
              <a:buClr>
                <a:schemeClr val="accent5"/>
              </a:buClr>
              <a:buFont typeface="Arial" panose="020B0604020202020204" pitchFamily="34" charset="0"/>
              <a:buChar char="-"/>
              <a:defRPr sz="160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</a:lstStyle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1690062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表页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hart Placeholder 2"/>
          <p:cNvSpPr>
            <a:spLocks noGrp="1"/>
          </p:cNvSpPr>
          <p:nvPr>
            <p:ph type="chart" sz="quarter" idx="10" hasCustomPrompt="1"/>
          </p:nvPr>
        </p:nvSpPr>
        <p:spPr bwMode="gray">
          <a:xfrm>
            <a:off x="548640" y="1179577"/>
            <a:ext cx="11073385" cy="5212835"/>
          </a:xfrm>
          <a:prstGeom prst="rect">
            <a:avLst/>
          </a:prstGeom>
        </p:spPr>
        <p:txBody>
          <a:bodyPr lIns="121899" tIns="853291" rIns="121899" bIns="60949" anchor="ctr" anchorCtr="0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aseline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dirty="0"/>
              <a:t>Click icon to create chart</a:t>
            </a:r>
          </a:p>
        </p:txBody>
      </p:sp>
      <p:sp>
        <p:nvSpPr>
          <p:cNvPr id="5" name="标题占位符 12"/>
          <p:cNvSpPr>
            <a:spLocks noGrp="1"/>
          </p:cNvSpPr>
          <p:nvPr>
            <p:ph type="title" hasCustomPrompt="1"/>
          </p:nvPr>
        </p:nvSpPr>
        <p:spPr>
          <a:xfrm>
            <a:off x="554863" y="365126"/>
            <a:ext cx="10515600" cy="6523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lang="zh-CN" altLang="en-US" sz="3200" dirty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altLang="zh-CN" dirty="0"/>
              <a:t>Click To Edit Master Title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6294826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占位符 12"/>
          <p:cNvSpPr>
            <a:spLocks noGrp="1"/>
          </p:cNvSpPr>
          <p:nvPr>
            <p:ph type="title" hasCustomPrompt="1"/>
          </p:nvPr>
        </p:nvSpPr>
        <p:spPr>
          <a:xfrm>
            <a:off x="554863" y="365126"/>
            <a:ext cx="10515600" cy="6523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/>
              <a:t>Click To Edit Master Title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1071464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2"/>
          <p:cNvSpPr>
            <a:spLocks noGrp="1"/>
          </p:cNvSpPr>
          <p:nvPr>
            <p:ph idx="12" hasCustomPrompt="1"/>
          </p:nvPr>
        </p:nvSpPr>
        <p:spPr>
          <a:xfrm>
            <a:off x="564144" y="1231709"/>
            <a:ext cx="10515600" cy="4799440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buClr>
                <a:schemeClr val="accent1"/>
              </a:buClr>
              <a:defRPr lang="zh-CN" altLang="en-US" sz="2000" b="0" kern="1200" dirty="0" smtClean="0">
                <a:solidFill>
                  <a:srgbClr val="414042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MT" charset="0"/>
              <a:buChar char="-"/>
              <a:defRPr lang="zh-CN" altLang="en-US" sz="1600" kern="1200" dirty="0" smtClean="0">
                <a:solidFill>
                  <a:schemeClr val="bg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2pPr>
            <a:lvl3pPr marL="1143000" indent="-228600">
              <a:lnSpc>
                <a:spcPct val="150000"/>
              </a:lnSpc>
              <a:buClr>
                <a:schemeClr val="accent1"/>
              </a:buClr>
              <a:buFont typeface="Arial" panose="020B0604020202020204" pitchFamily="34" charset="0"/>
              <a:buChar char="‒"/>
              <a:defRPr lang="zh-CN" altLang="en-US" sz="1800" kern="1200" dirty="0" smtClean="0">
                <a:solidFill>
                  <a:srgbClr val="939598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3pPr>
            <a:lvl4pPr marL="1600200" indent="-228600">
              <a:lnSpc>
                <a:spcPct val="150000"/>
              </a:lnSpc>
              <a:buClr>
                <a:schemeClr val="accent1"/>
              </a:buClr>
              <a:buFont typeface="微软雅黑" panose="020B0503020204020204" charset="-122"/>
              <a:buChar char="–"/>
              <a:defRPr lang="zh-CN" altLang="en-US" sz="1600" kern="1200" dirty="0" smtClean="0">
                <a:solidFill>
                  <a:srgbClr val="939598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4pPr>
            <a:lvl5pPr marL="2057400" indent="-228600">
              <a:lnSpc>
                <a:spcPct val="150000"/>
              </a:lnSpc>
              <a:buClr>
                <a:schemeClr val="accent1"/>
              </a:buClr>
              <a:buFont typeface="微软雅黑" panose="020B0503020204020204" charset="-122"/>
              <a:buChar char="–"/>
              <a:defRPr lang="zh-CN" altLang="en-US" sz="1600" kern="1200" dirty="0">
                <a:solidFill>
                  <a:srgbClr val="939598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5pPr>
          </a:lstStyle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</p:txBody>
      </p:sp>
      <p:sp>
        <p:nvSpPr>
          <p:cNvPr id="3" name="标题占位符 12"/>
          <p:cNvSpPr>
            <a:spLocks noGrp="1"/>
          </p:cNvSpPr>
          <p:nvPr>
            <p:ph type="title" hasCustomPrompt="1"/>
          </p:nvPr>
        </p:nvSpPr>
        <p:spPr>
          <a:xfrm>
            <a:off x="554863" y="365126"/>
            <a:ext cx="10515600" cy="6523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/>
              <a:t>Click To Edit Master Title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6616517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图片页1.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8"/>
          <p:cNvSpPr>
            <a:spLocks noGrp="1"/>
          </p:cNvSpPr>
          <p:nvPr>
            <p:ph type="pic" sz="quarter" idx="16" hasCustomPrompt="1"/>
          </p:nvPr>
        </p:nvSpPr>
        <p:spPr>
          <a:xfrm>
            <a:off x="-1" y="0"/>
            <a:ext cx="4572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Photo</a:t>
            </a:r>
          </a:p>
        </p:txBody>
      </p:sp>
      <p:sp>
        <p:nvSpPr>
          <p:cNvPr id="8" name="标题占位符 12"/>
          <p:cNvSpPr>
            <a:spLocks noGrp="1"/>
          </p:cNvSpPr>
          <p:nvPr>
            <p:ph type="title" hasCustomPrompt="1"/>
          </p:nvPr>
        </p:nvSpPr>
        <p:spPr>
          <a:xfrm>
            <a:off x="5027176" y="989241"/>
            <a:ext cx="6574972" cy="652306"/>
          </a:xfrm>
          <a:prstGeom prst="rect">
            <a:avLst/>
          </a:prstGeom>
        </p:spPr>
        <p:txBody>
          <a:bodyPr/>
          <a:lstStyle>
            <a:lvl1pPr>
              <a:defRPr lang="zh-CN" altLang="en-US" sz="3200" dirty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altLang="zh-CN" dirty="0"/>
              <a:t>Click To Edit Master Title</a:t>
            </a:r>
            <a:endParaRPr lang="zh-CN" altLang="en-US" dirty="0"/>
          </a:p>
        </p:txBody>
      </p:sp>
      <p:sp>
        <p:nvSpPr>
          <p:cNvPr id="9" name="文本占位符 2"/>
          <p:cNvSpPr>
            <a:spLocks noGrp="1"/>
          </p:cNvSpPr>
          <p:nvPr>
            <p:ph type="body" sz="quarter" idx="13" hasCustomPrompt="1"/>
          </p:nvPr>
        </p:nvSpPr>
        <p:spPr>
          <a:xfrm>
            <a:off x="5036457" y="1851489"/>
            <a:ext cx="6574972" cy="4803775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buClr>
                <a:schemeClr val="accent1"/>
              </a:buClr>
              <a:defRPr lang="en-US" altLang="zh-CN" sz="2000" b="0" kern="1200" dirty="0" smtClean="0">
                <a:solidFill>
                  <a:srgbClr val="414042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1pPr>
            <a:lvl2pPr marL="742950" indent="-285750">
              <a:lnSpc>
                <a:spcPct val="150000"/>
              </a:lnSpc>
              <a:buClr>
                <a:srgbClr val="2E71F3"/>
              </a:buClr>
              <a:buFont typeface="Arial" panose="020B0604020202020204" pitchFamily="34" charset="0"/>
              <a:buChar char="-"/>
              <a:defRPr sz="160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</a:lstStyle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72954625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A498B5FF-094A-C545-926D-926512AD249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6"/>
          <p:cNvSpPr>
            <a:spLocks noGrp="1"/>
          </p:cNvSpPr>
          <p:nvPr>
            <p:ph type="title" hasCustomPrompt="1"/>
          </p:nvPr>
        </p:nvSpPr>
        <p:spPr bwMode="gray">
          <a:xfrm>
            <a:off x="548641" y="1849074"/>
            <a:ext cx="9957815" cy="1947672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algn="l" defTabSz="1218987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lang="en-US" sz="5400" b="1" kern="1200" cap="none" spc="-150" baseline="0" dirty="0">
                <a:solidFill>
                  <a:schemeClr val="bg1"/>
                </a:solidFill>
                <a:latin typeface="+mn-lt"/>
                <a:ea typeface="微软雅黑" panose="020B0503020204020204" pitchFamily="34" charset="-122"/>
                <a:cs typeface="Arial" pitchFamily="34" charset="0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idx="1" hasCustomPrompt="1"/>
          </p:nvPr>
        </p:nvSpPr>
        <p:spPr bwMode="white">
          <a:xfrm>
            <a:off x="548641" y="4128086"/>
            <a:ext cx="9957815" cy="73790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sz="2400" b="0" spc="-150">
                <a:solidFill>
                  <a:schemeClr val="bg1"/>
                </a:solidFill>
                <a:latin typeface="+mn-lt"/>
                <a:ea typeface="微软雅黑" panose="020B0503020204020204" pitchFamily="34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540913" y="365126"/>
            <a:ext cx="10542429" cy="652306"/>
          </a:xfrm>
          <a:prstGeom prst="rect">
            <a:avLst/>
          </a:prstGeom>
        </p:spPr>
        <p:txBody>
          <a:bodyPr/>
          <a:lstStyle>
            <a:lvl1pPr>
              <a:defRPr lang="zh-CN" altLang="en-US" sz="3200" dirty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altLang="zh-CN" dirty="0"/>
              <a:t>Click To Edit Master Title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3764254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页1.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8"/>
          <p:cNvSpPr>
            <a:spLocks noGrp="1"/>
          </p:cNvSpPr>
          <p:nvPr>
            <p:ph type="pic" sz="quarter" idx="16" hasCustomPrompt="1"/>
          </p:nvPr>
        </p:nvSpPr>
        <p:spPr>
          <a:xfrm>
            <a:off x="6835286" y="0"/>
            <a:ext cx="5353539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altLang="zh-CN" dirty="0"/>
              <a:t>Photo</a:t>
            </a:r>
            <a:endParaRPr lang="en-US" dirty="0"/>
          </a:p>
        </p:txBody>
      </p:sp>
      <p:sp>
        <p:nvSpPr>
          <p:cNvPr id="15" name="内容占位符 2"/>
          <p:cNvSpPr>
            <a:spLocks noGrp="1"/>
          </p:cNvSpPr>
          <p:nvPr>
            <p:ph idx="12" hasCustomPrompt="1"/>
          </p:nvPr>
        </p:nvSpPr>
        <p:spPr>
          <a:xfrm>
            <a:off x="564144" y="1231708"/>
            <a:ext cx="6021214" cy="5185133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buClr>
                <a:schemeClr val="accent1"/>
              </a:buClr>
              <a:defRPr lang="zh-CN" altLang="en-US" sz="2000" b="0" kern="1200" dirty="0" smtClean="0">
                <a:solidFill>
                  <a:srgbClr val="414042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MT" charset="0"/>
              <a:buChar char="-"/>
              <a:defRPr lang="zh-CN" altLang="en-US" sz="1600" kern="1200" dirty="0" smtClean="0">
                <a:solidFill>
                  <a:schemeClr val="bg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2pPr>
            <a:lvl3pPr marL="1143000" indent="-228600">
              <a:lnSpc>
                <a:spcPct val="150000"/>
              </a:lnSpc>
              <a:buClr>
                <a:schemeClr val="accent1"/>
              </a:buClr>
              <a:buFont typeface="Arial" panose="020B0604020202020204" pitchFamily="34" charset="0"/>
              <a:buChar char="‒"/>
              <a:defRPr lang="zh-CN" altLang="en-US" sz="1800" kern="1200" dirty="0" smtClean="0">
                <a:solidFill>
                  <a:srgbClr val="939598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3pPr>
            <a:lvl4pPr marL="1600200" indent="-228600">
              <a:lnSpc>
                <a:spcPct val="150000"/>
              </a:lnSpc>
              <a:buClr>
                <a:schemeClr val="accent1"/>
              </a:buClr>
              <a:buFont typeface="微软雅黑" panose="020B0503020204020204" charset="-122"/>
              <a:buChar char="–"/>
              <a:defRPr lang="zh-CN" altLang="en-US" sz="1600" kern="1200" dirty="0" smtClean="0">
                <a:solidFill>
                  <a:srgbClr val="939598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4pPr>
            <a:lvl5pPr marL="2057400" indent="-228600">
              <a:lnSpc>
                <a:spcPct val="150000"/>
              </a:lnSpc>
              <a:buClr>
                <a:schemeClr val="accent1"/>
              </a:buClr>
              <a:buFont typeface="微软雅黑" panose="020B0503020204020204" charset="-122"/>
              <a:buChar char="–"/>
              <a:defRPr lang="zh-CN" altLang="en-US" sz="1600" kern="1200" dirty="0">
                <a:solidFill>
                  <a:srgbClr val="939598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5pPr>
          </a:lstStyle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</p:txBody>
      </p:sp>
      <p:sp>
        <p:nvSpPr>
          <p:cNvPr id="16" name="标题占位符 12"/>
          <p:cNvSpPr>
            <a:spLocks noGrp="1"/>
          </p:cNvSpPr>
          <p:nvPr>
            <p:ph type="title" hasCustomPrompt="1"/>
          </p:nvPr>
        </p:nvSpPr>
        <p:spPr>
          <a:xfrm>
            <a:off x="554863" y="365126"/>
            <a:ext cx="6030495" cy="6523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/>
              <a:t>Click To Edit Master Title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表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art Placeholder 2"/>
          <p:cNvSpPr>
            <a:spLocks noGrp="1"/>
          </p:cNvSpPr>
          <p:nvPr>
            <p:ph type="chart" sz="quarter" idx="10" hasCustomPrompt="1"/>
          </p:nvPr>
        </p:nvSpPr>
        <p:spPr bwMode="gray">
          <a:xfrm>
            <a:off x="548640" y="1179577"/>
            <a:ext cx="11073385" cy="5212835"/>
          </a:xfrm>
          <a:prstGeom prst="rect">
            <a:avLst/>
          </a:prstGeom>
        </p:spPr>
        <p:txBody>
          <a:bodyPr lIns="121899" tIns="853291" rIns="121899" bIns="60949" anchor="ctr" anchorCtr="0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aseline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altLang="zh-CN" dirty="0"/>
              <a:t>Click icon to create chart</a:t>
            </a:r>
          </a:p>
        </p:txBody>
      </p:sp>
      <p:sp>
        <p:nvSpPr>
          <p:cNvPr id="3" name="标题占位符 12"/>
          <p:cNvSpPr>
            <a:spLocks noGrp="1"/>
          </p:cNvSpPr>
          <p:nvPr>
            <p:ph type="title" hasCustomPrompt="1"/>
          </p:nvPr>
        </p:nvSpPr>
        <p:spPr>
          <a:xfrm>
            <a:off x="554863" y="365126"/>
            <a:ext cx="10515600" cy="6523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/>
              <a:t>Click To Edit Master Title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-2"/>
            <a:ext cx="12192001" cy="6858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19105" y="2873686"/>
            <a:ext cx="2953788" cy="111062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占位符 12"/>
          <p:cNvSpPr>
            <a:spLocks noGrp="1"/>
          </p:cNvSpPr>
          <p:nvPr>
            <p:ph type="title" hasCustomPrompt="1"/>
          </p:nvPr>
        </p:nvSpPr>
        <p:spPr>
          <a:xfrm>
            <a:off x="554863" y="365126"/>
            <a:ext cx="10515600" cy="6523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/>
              <a:t>Click To Edit Master Title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1669615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2"/>
          <p:cNvSpPr>
            <a:spLocks noGrp="1"/>
          </p:cNvSpPr>
          <p:nvPr>
            <p:ph idx="12" hasCustomPrompt="1"/>
          </p:nvPr>
        </p:nvSpPr>
        <p:spPr>
          <a:xfrm>
            <a:off x="564144" y="1231709"/>
            <a:ext cx="10515600" cy="4799440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buClr>
                <a:schemeClr val="accent1"/>
              </a:buClr>
              <a:defRPr lang="zh-CN" altLang="en-US" sz="2000" b="0" kern="1200" dirty="0" smtClean="0">
                <a:solidFill>
                  <a:srgbClr val="414042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MT" charset="0"/>
              <a:buChar char="-"/>
              <a:defRPr lang="zh-CN" altLang="en-US" sz="1600" kern="1200" dirty="0" smtClean="0">
                <a:solidFill>
                  <a:schemeClr val="bg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2pPr>
            <a:lvl3pPr marL="1143000" indent="-228600">
              <a:lnSpc>
                <a:spcPct val="150000"/>
              </a:lnSpc>
              <a:buClr>
                <a:schemeClr val="accent1"/>
              </a:buClr>
              <a:buFont typeface="Arial" panose="020B0604020202020204" pitchFamily="34" charset="0"/>
              <a:buChar char="‒"/>
              <a:defRPr lang="zh-CN" altLang="en-US" sz="1800" kern="1200" dirty="0" smtClean="0">
                <a:solidFill>
                  <a:srgbClr val="939598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3pPr>
            <a:lvl4pPr marL="1600200" indent="-228600">
              <a:lnSpc>
                <a:spcPct val="150000"/>
              </a:lnSpc>
              <a:buClr>
                <a:schemeClr val="accent1"/>
              </a:buClr>
              <a:buFont typeface="微软雅黑" panose="020B0503020204020204" charset="-122"/>
              <a:buChar char="–"/>
              <a:defRPr lang="zh-CN" altLang="en-US" sz="1600" kern="1200" dirty="0" smtClean="0">
                <a:solidFill>
                  <a:srgbClr val="939598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4pPr>
            <a:lvl5pPr marL="2057400" indent="-228600">
              <a:lnSpc>
                <a:spcPct val="150000"/>
              </a:lnSpc>
              <a:buClr>
                <a:schemeClr val="accent1"/>
              </a:buClr>
              <a:buFont typeface="微软雅黑" panose="020B0503020204020204" charset="-122"/>
              <a:buChar char="–"/>
              <a:defRPr lang="zh-CN" altLang="en-US" sz="1600" kern="1200" dirty="0">
                <a:solidFill>
                  <a:srgbClr val="939598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5pPr>
          </a:lstStyle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</p:txBody>
      </p:sp>
      <p:sp>
        <p:nvSpPr>
          <p:cNvPr id="3" name="标题占位符 12"/>
          <p:cNvSpPr>
            <a:spLocks noGrp="1"/>
          </p:cNvSpPr>
          <p:nvPr>
            <p:ph type="title" hasCustomPrompt="1"/>
          </p:nvPr>
        </p:nvSpPr>
        <p:spPr>
          <a:xfrm>
            <a:off x="554863" y="365126"/>
            <a:ext cx="10515600" cy="6523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/>
              <a:t>Click To Edit Master Title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2043055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图片页1.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8"/>
          <p:cNvSpPr>
            <a:spLocks noGrp="1"/>
          </p:cNvSpPr>
          <p:nvPr>
            <p:ph type="pic" sz="quarter" idx="16" hasCustomPrompt="1"/>
          </p:nvPr>
        </p:nvSpPr>
        <p:spPr>
          <a:xfrm>
            <a:off x="-1" y="0"/>
            <a:ext cx="4572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Photo</a:t>
            </a:r>
          </a:p>
        </p:txBody>
      </p:sp>
      <p:sp>
        <p:nvSpPr>
          <p:cNvPr id="8" name="标题占位符 12"/>
          <p:cNvSpPr>
            <a:spLocks noGrp="1"/>
          </p:cNvSpPr>
          <p:nvPr>
            <p:ph type="title" hasCustomPrompt="1"/>
          </p:nvPr>
        </p:nvSpPr>
        <p:spPr>
          <a:xfrm>
            <a:off x="5027176" y="989241"/>
            <a:ext cx="6574972" cy="652306"/>
          </a:xfrm>
          <a:prstGeom prst="rect">
            <a:avLst/>
          </a:prstGeom>
        </p:spPr>
        <p:txBody>
          <a:bodyPr/>
          <a:lstStyle>
            <a:lvl1pPr>
              <a:defRPr lang="zh-CN" altLang="en-US" sz="3200" dirty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altLang="zh-CN" dirty="0"/>
              <a:t>Click To Edit Master Title</a:t>
            </a:r>
            <a:endParaRPr lang="zh-CN" altLang="en-US" dirty="0"/>
          </a:p>
        </p:txBody>
      </p:sp>
      <p:sp>
        <p:nvSpPr>
          <p:cNvPr id="9" name="文本占位符 2"/>
          <p:cNvSpPr>
            <a:spLocks noGrp="1"/>
          </p:cNvSpPr>
          <p:nvPr>
            <p:ph type="body" sz="quarter" idx="13" hasCustomPrompt="1"/>
          </p:nvPr>
        </p:nvSpPr>
        <p:spPr>
          <a:xfrm>
            <a:off x="5036457" y="1851489"/>
            <a:ext cx="6574972" cy="4803775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buClr>
                <a:schemeClr val="accent1"/>
              </a:buClr>
              <a:defRPr lang="en-US" altLang="zh-CN" sz="2000" b="0" kern="1200" dirty="0" smtClean="0">
                <a:solidFill>
                  <a:srgbClr val="414042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1pPr>
            <a:lvl2pPr marL="742950" indent="-285750">
              <a:lnSpc>
                <a:spcPct val="150000"/>
              </a:lnSpc>
              <a:buClr>
                <a:srgbClr val="2E71F3"/>
              </a:buClr>
              <a:buFont typeface="Arial" panose="020B0604020202020204" pitchFamily="34" charset="0"/>
              <a:buChar char="-"/>
              <a:defRPr sz="160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</a:lstStyle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87666570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页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A498B5FF-094A-C545-926D-926512AD249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6"/>
          <p:cNvSpPr>
            <a:spLocks noGrp="1"/>
          </p:cNvSpPr>
          <p:nvPr>
            <p:ph type="title" hasCustomPrompt="1"/>
          </p:nvPr>
        </p:nvSpPr>
        <p:spPr bwMode="gray">
          <a:xfrm>
            <a:off x="548641" y="1849074"/>
            <a:ext cx="9957815" cy="1947672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algn="l" defTabSz="1218987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lang="en-US" sz="5400" b="1" kern="1200" cap="none" spc="-150" baseline="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itchFamily="34" charset="0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idx="1" hasCustomPrompt="1"/>
          </p:nvPr>
        </p:nvSpPr>
        <p:spPr bwMode="white">
          <a:xfrm>
            <a:off x="548641" y="4128086"/>
            <a:ext cx="9957815" cy="73790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sz="2400" b="0" spc="-15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427141855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页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占位符 12"/>
          <p:cNvSpPr>
            <a:spLocks noGrp="1"/>
          </p:cNvSpPr>
          <p:nvPr>
            <p:ph type="title" hasCustomPrompt="1"/>
          </p:nvPr>
        </p:nvSpPr>
        <p:spPr>
          <a:xfrm>
            <a:off x="554863" y="365126"/>
            <a:ext cx="10515600" cy="6523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lang="zh-CN" altLang="en-US" sz="3200" dirty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altLang="zh-CN" dirty="0"/>
              <a:t>Click To Edit Master Title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2943523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3" hasCustomPrompt="1"/>
          </p:nvPr>
        </p:nvSpPr>
        <p:spPr>
          <a:xfrm>
            <a:off x="564144" y="1227374"/>
            <a:ext cx="10515600" cy="4803775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buClr>
                <a:srgbClr val="009F89"/>
              </a:buClr>
              <a:defRPr lang="en-US" altLang="zh-CN" sz="2000" b="0" kern="1200" dirty="0" smtClean="0">
                <a:solidFill>
                  <a:srgbClr val="414042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1pPr>
            <a:lvl2pPr marL="742950" indent="-285750">
              <a:lnSpc>
                <a:spcPct val="150000"/>
              </a:lnSpc>
              <a:buClr>
                <a:srgbClr val="009F89"/>
              </a:buClr>
              <a:buFont typeface="Arial" panose="020B0604020202020204" pitchFamily="34" charset="0"/>
              <a:buChar char="-"/>
              <a:defRPr sz="160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</a:lstStyle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</p:txBody>
      </p:sp>
      <p:sp>
        <p:nvSpPr>
          <p:cNvPr id="4" name="标题占位符 12"/>
          <p:cNvSpPr>
            <a:spLocks noGrp="1"/>
          </p:cNvSpPr>
          <p:nvPr>
            <p:ph type="title" hasCustomPrompt="1"/>
          </p:nvPr>
        </p:nvSpPr>
        <p:spPr>
          <a:xfrm>
            <a:off x="554863" y="365126"/>
            <a:ext cx="10515600" cy="6523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lang="zh-CN" altLang="en-US" sz="3200" dirty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altLang="zh-CN" dirty="0"/>
              <a:t>Click To Edit Master Title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2263878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页4.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8"/>
          <p:cNvSpPr>
            <a:spLocks noGrp="1"/>
          </p:cNvSpPr>
          <p:nvPr>
            <p:ph type="pic" sz="quarter" idx="16" hasCustomPrompt="1"/>
          </p:nvPr>
        </p:nvSpPr>
        <p:spPr>
          <a:xfrm>
            <a:off x="6835286" y="0"/>
            <a:ext cx="5353539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altLang="zh-CN" dirty="0"/>
              <a:t>Photo</a:t>
            </a:r>
            <a:endParaRPr lang="en-US" dirty="0"/>
          </a:p>
        </p:txBody>
      </p:sp>
      <p:sp>
        <p:nvSpPr>
          <p:cNvPr id="15" name="内容占位符 2"/>
          <p:cNvSpPr>
            <a:spLocks noGrp="1"/>
          </p:cNvSpPr>
          <p:nvPr>
            <p:ph idx="12" hasCustomPrompt="1"/>
          </p:nvPr>
        </p:nvSpPr>
        <p:spPr>
          <a:xfrm>
            <a:off x="564144" y="1231708"/>
            <a:ext cx="6021214" cy="5185133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buClr>
                <a:srgbClr val="009F89"/>
              </a:buClr>
              <a:defRPr lang="zh-CN" altLang="en-US" sz="2000" b="0" kern="1200" dirty="0" smtClean="0">
                <a:solidFill>
                  <a:srgbClr val="414042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rgbClr val="009F89"/>
              </a:buClr>
              <a:buSzPct val="100000"/>
              <a:buFont typeface="ArialMT" charset="0"/>
              <a:buChar char="-"/>
              <a:defRPr lang="zh-CN" altLang="en-US" sz="1600" kern="1200" dirty="0" smtClean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2pPr>
            <a:lvl3pPr marL="1143000" indent="-228600">
              <a:lnSpc>
                <a:spcPct val="150000"/>
              </a:lnSpc>
              <a:buClr>
                <a:schemeClr val="accent1"/>
              </a:buClr>
              <a:buFont typeface="Arial" panose="020B0604020202020204" pitchFamily="34" charset="0"/>
              <a:buChar char="‒"/>
              <a:defRPr lang="zh-CN" altLang="en-US" sz="1800" kern="1200" dirty="0" smtClean="0">
                <a:solidFill>
                  <a:srgbClr val="939598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3pPr>
            <a:lvl4pPr marL="1600200" indent="-228600">
              <a:lnSpc>
                <a:spcPct val="150000"/>
              </a:lnSpc>
              <a:buClr>
                <a:schemeClr val="accent1"/>
              </a:buClr>
              <a:buFont typeface="微软雅黑" panose="020B0503020204020204" charset="-122"/>
              <a:buChar char="–"/>
              <a:defRPr lang="zh-CN" altLang="en-US" sz="1600" kern="1200" dirty="0" smtClean="0">
                <a:solidFill>
                  <a:srgbClr val="939598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4pPr>
            <a:lvl5pPr marL="2057400" indent="-228600">
              <a:lnSpc>
                <a:spcPct val="150000"/>
              </a:lnSpc>
              <a:buClr>
                <a:schemeClr val="accent1"/>
              </a:buClr>
              <a:buFont typeface="微软雅黑" panose="020B0503020204020204" charset="-122"/>
              <a:buChar char="–"/>
              <a:defRPr lang="zh-CN" altLang="en-US" sz="1600" kern="1200" dirty="0">
                <a:solidFill>
                  <a:srgbClr val="939598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5pPr>
          </a:lstStyle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</p:txBody>
      </p:sp>
      <p:sp>
        <p:nvSpPr>
          <p:cNvPr id="16" name="标题占位符 12"/>
          <p:cNvSpPr>
            <a:spLocks noGrp="1"/>
          </p:cNvSpPr>
          <p:nvPr>
            <p:ph type="title" hasCustomPrompt="1"/>
          </p:nvPr>
        </p:nvSpPr>
        <p:spPr>
          <a:xfrm>
            <a:off x="554863" y="365126"/>
            <a:ext cx="6030495" cy="6523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lang="zh-CN" altLang="en-US" sz="3200" dirty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altLang="zh-CN" dirty="0"/>
              <a:t>Click To Edit Master Title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289798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占位符 12"/>
          <p:cNvSpPr>
            <a:spLocks noGrp="1"/>
          </p:cNvSpPr>
          <p:nvPr>
            <p:ph type="title" hasCustomPrompt="1"/>
          </p:nvPr>
        </p:nvSpPr>
        <p:spPr>
          <a:xfrm>
            <a:off x="554863" y="365126"/>
            <a:ext cx="10515600" cy="652306"/>
          </a:xfrm>
          <a:prstGeom prst="rect">
            <a:avLst/>
          </a:prstGeom>
        </p:spPr>
        <p:txBody>
          <a:bodyPr/>
          <a:lstStyle>
            <a:lvl1pPr>
              <a:defRPr lang="zh-CN" altLang="en-US" sz="3200" dirty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altLang="zh-CN" dirty="0"/>
              <a:t>Click To Edit Master Title</a:t>
            </a:r>
            <a:endParaRPr lang="zh-CN" altLang="en-US" dirty="0"/>
          </a:p>
        </p:txBody>
      </p:sp>
      <p:sp>
        <p:nvSpPr>
          <p:cNvPr id="9" name="文本占位符 2"/>
          <p:cNvSpPr>
            <a:spLocks noGrp="1"/>
          </p:cNvSpPr>
          <p:nvPr>
            <p:ph type="body" sz="quarter" idx="13" hasCustomPrompt="1"/>
          </p:nvPr>
        </p:nvSpPr>
        <p:spPr>
          <a:xfrm>
            <a:off x="564144" y="1227374"/>
            <a:ext cx="10515600" cy="4803775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buClr>
                <a:srgbClr val="E21D2E"/>
              </a:buClr>
              <a:defRPr lang="en-US" altLang="zh-CN" sz="2000" b="0" kern="1200" dirty="0" smtClean="0">
                <a:solidFill>
                  <a:srgbClr val="414042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1pPr>
            <a:lvl2pPr marL="742950" indent="-285750">
              <a:lnSpc>
                <a:spcPct val="150000"/>
              </a:lnSpc>
              <a:buClr>
                <a:srgbClr val="E21D2E"/>
              </a:buClr>
              <a:buFont typeface="Arial" panose="020B0604020202020204" pitchFamily="34" charset="0"/>
              <a:buChar char="-"/>
              <a:defRPr sz="160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</a:lstStyle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32102344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页4.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8"/>
          <p:cNvSpPr>
            <a:spLocks noGrp="1"/>
          </p:cNvSpPr>
          <p:nvPr>
            <p:ph type="pic" sz="quarter" idx="16" hasCustomPrompt="1"/>
          </p:nvPr>
        </p:nvSpPr>
        <p:spPr>
          <a:xfrm>
            <a:off x="-1" y="0"/>
            <a:ext cx="4572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Photo</a:t>
            </a:r>
          </a:p>
        </p:txBody>
      </p:sp>
      <p:sp>
        <p:nvSpPr>
          <p:cNvPr id="12" name="标题占位符 12"/>
          <p:cNvSpPr>
            <a:spLocks noGrp="1"/>
          </p:cNvSpPr>
          <p:nvPr>
            <p:ph type="title" hasCustomPrompt="1"/>
          </p:nvPr>
        </p:nvSpPr>
        <p:spPr>
          <a:xfrm>
            <a:off x="5027176" y="989241"/>
            <a:ext cx="6574972" cy="652306"/>
          </a:xfrm>
          <a:prstGeom prst="rect">
            <a:avLst/>
          </a:prstGeom>
        </p:spPr>
        <p:txBody>
          <a:bodyPr/>
          <a:lstStyle>
            <a:lvl1pPr>
              <a:defRPr lang="zh-CN" altLang="en-US" sz="3200" dirty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altLang="zh-CN" dirty="0"/>
              <a:t>Click To Edit Master Title</a:t>
            </a:r>
            <a:endParaRPr lang="zh-CN" altLang="en-US" dirty="0"/>
          </a:p>
        </p:txBody>
      </p:sp>
      <p:sp>
        <p:nvSpPr>
          <p:cNvPr id="13" name="文本占位符 2"/>
          <p:cNvSpPr>
            <a:spLocks noGrp="1"/>
          </p:cNvSpPr>
          <p:nvPr>
            <p:ph type="body" sz="quarter" idx="13" hasCustomPrompt="1"/>
          </p:nvPr>
        </p:nvSpPr>
        <p:spPr>
          <a:xfrm>
            <a:off x="5036457" y="1851489"/>
            <a:ext cx="6574972" cy="4803775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buClr>
                <a:srgbClr val="009F89"/>
              </a:buClr>
              <a:defRPr lang="en-US" altLang="zh-CN" sz="2000" b="0" kern="1200" dirty="0" smtClean="0">
                <a:solidFill>
                  <a:srgbClr val="414042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1pPr>
            <a:lvl2pPr marL="742950" indent="-285750">
              <a:lnSpc>
                <a:spcPct val="150000"/>
              </a:lnSpc>
              <a:buClr>
                <a:srgbClr val="009F89"/>
              </a:buClr>
              <a:buFont typeface="Arial" panose="020B0604020202020204" pitchFamily="34" charset="0"/>
              <a:buChar char="-"/>
              <a:defRPr sz="160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</a:lstStyle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94529356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表页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hart Placeholder 2"/>
          <p:cNvSpPr>
            <a:spLocks noGrp="1"/>
          </p:cNvSpPr>
          <p:nvPr>
            <p:ph type="chart" sz="quarter" idx="10" hasCustomPrompt="1"/>
          </p:nvPr>
        </p:nvSpPr>
        <p:spPr bwMode="gray">
          <a:xfrm>
            <a:off x="548640" y="1179577"/>
            <a:ext cx="11073385" cy="5212835"/>
          </a:xfrm>
          <a:prstGeom prst="rect">
            <a:avLst/>
          </a:prstGeom>
        </p:spPr>
        <p:txBody>
          <a:bodyPr lIns="121899" tIns="853291" rIns="121899" bIns="60949" anchor="ctr" anchorCtr="0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aseline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dirty="0"/>
              <a:t>Click icon to create chart</a:t>
            </a:r>
          </a:p>
        </p:txBody>
      </p:sp>
      <p:sp>
        <p:nvSpPr>
          <p:cNvPr id="4" name="标题占位符 12"/>
          <p:cNvSpPr>
            <a:spLocks noGrp="1"/>
          </p:cNvSpPr>
          <p:nvPr>
            <p:ph type="title" hasCustomPrompt="1"/>
          </p:nvPr>
        </p:nvSpPr>
        <p:spPr>
          <a:xfrm>
            <a:off x="554863" y="365126"/>
            <a:ext cx="10515600" cy="6523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lang="zh-CN" altLang="en-US" sz="3200" dirty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altLang="zh-CN" dirty="0"/>
              <a:t>Click To Edit Master Title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3594525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占位符 12"/>
          <p:cNvSpPr>
            <a:spLocks noGrp="1"/>
          </p:cNvSpPr>
          <p:nvPr>
            <p:ph type="title" hasCustomPrompt="1"/>
          </p:nvPr>
        </p:nvSpPr>
        <p:spPr>
          <a:xfrm>
            <a:off x="554863" y="365126"/>
            <a:ext cx="10515600" cy="6523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/>
              <a:t>Click To Edit Master Title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641014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2"/>
          <p:cNvSpPr>
            <a:spLocks noGrp="1"/>
          </p:cNvSpPr>
          <p:nvPr>
            <p:ph idx="12" hasCustomPrompt="1"/>
          </p:nvPr>
        </p:nvSpPr>
        <p:spPr>
          <a:xfrm>
            <a:off x="564144" y="1231709"/>
            <a:ext cx="10515600" cy="4799440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buClr>
                <a:schemeClr val="accent1"/>
              </a:buClr>
              <a:defRPr lang="zh-CN" altLang="en-US" sz="2000" b="0" kern="1200" dirty="0" smtClean="0">
                <a:solidFill>
                  <a:srgbClr val="414042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MT" charset="0"/>
              <a:buChar char="-"/>
              <a:defRPr lang="zh-CN" altLang="en-US" sz="1600" kern="1200" dirty="0" smtClean="0">
                <a:solidFill>
                  <a:schemeClr val="bg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2pPr>
            <a:lvl3pPr marL="1143000" indent="-228600">
              <a:lnSpc>
                <a:spcPct val="150000"/>
              </a:lnSpc>
              <a:buClr>
                <a:schemeClr val="accent1"/>
              </a:buClr>
              <a:buFont typeface="Arial" panose="020B0604020202020204" pitchFamily="34" charset="0"/>
              <a:buChar char="‒"/>
              <a:defRPr lang="zh-CN" altLang="en-US" sz="1800" kern="1200" dirty="0" smtClean="0">
                <a:solidFill>
                  <a:srgbClr val="939598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3pPr>
            <a:lvl4pPr marL="1600200" indent="-228600">
              <a:lnSpc>
                <a:spcPct val="150000"/>
              </a:lnSpc>
              <a:buClr>
                <a:schemeClr val="accent1"/>
              </a:buClr>
              <a:buFont typeface="微软雅黑" panose="020B0503020204020204" charset="-122"/>
              <a:buChar char="–"/>
              <a:defRPr lang="zh-CN" altLang="en-US" sz="1600" kern="1200" dirty="0" smtClean="0">
                <a:solidFill>
                  <a:srgbClr val="939598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4pPr>
            <a:lvl5pPr marL="2057400" indent="-228600">
              <a:lnSpc>
                <a:spcPct val="150000"/>
              </a:lnSpc>
              <a:buClr>
                <a:schemeClr val="accent1"/>
              </a:buClr>
              <a:buFont typeface="微软雅黑" panose="020B0503020204020204" charset="-122"/>
              <a:buChar char="–"/>
              <a:defRPr lang="zh-CN" altLang="en-US" sz="1600" kern="1200" dirty="0">
                <a:solidFill>
                  <a:srgbClr val="939598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5pPr>
          </a:lstStyle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</p:txBody>
      </p:sp>
      <p:sp>
        <p:nvSpPr>
          <p:cNvPr id="3" name="标题占位符 12"/>
          <p:cNvSpPr>
            <a:spLocks noGrp="1"/>
          </p:cNvSpPr>
          <p:nvPr>
            <p:ph type="title" hasCustomPrompt="1"/>
          </p:nvPr>
        </p:nvSpPr>
        <p:spPr>
          <a:xfrm>
            <a:off x="554863" y="365126"/>
            <a:ext cx="10515600" cy="6523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/>
              <a:t>Click To Edit Master Title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3257857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图片页1.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8"/>
          <p:cNvSpPr>
            <a:spLocks noGrp="1"/>
          </p:cNvSpPr>
          <p:nvPr>
            <p:ph type="pic" sz="quarter" idx="16" hasCustomPrompt="1"/>
          </p:nvPr>
        </p:nvSpPr>
        <p:spPr>
          <a:xfrm>
            <a:off x="-1" y="0"/>
            <a:ext cx="4572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Photo</a:t>
            </a:r>
          </a:p>
        </p:txBody>
      </p:sp>
      <p:sp>
        <p:nvSpPr>
          <p:cNvPr id="8" name="标题占位符 12"/>
          <p:cNvSpPr>
            <a:spLocks noGrp="1"/>
          </p:cNvSpPr>
          <p:nvPr>
            <p:ph type="title" hasCustomPrompt="1"/>
          </p:nvPr>
        </p:nvSpPr>
        <p:spPr>
          <a:xfrm>
            <a:off x="5027176" y="989241"/>
            <a:ext cx="6574972" cy="652306"/>
          </a:xfrm>
          <a:prstGeom prst="rect">
            <a:avLst/>
          </a:prstGeom>
        </p:spPr>
        <p:txBody>
          <a:bodyPr/>
          <a:lstStyle>
            <a:lvl1pPr>
              <a:defRPr lang="zh-CN" altLang="en-US" sz="3200" dirty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altLang="zh-CN" dirty="0"/>
              <a:t>Click To Edit Master Title</a:t>
            </a:r>
            <a:endParaRPr lang="zh-CN" altLang="en-US" dirty="0"/>
          </a:p>
        </p:txBody>
      </p:sp>
      <p:sp>
        <p:nvSpPr>
          <p:cNvPr id="9" name="文本占位符 2"/>
          <p:cNvSpPr>
            <a:spLocks noGrp="1"/>
          </p:cNvSpPr>
          <p:nvPr>
            <p:ph type="body" sz="quarter" idx="13" hasCustomPrompt="1"/>
          </p:nvPr>
        </p:nvSpPr>
        <p:spPr>
          <a:xfrm>
            <a:off x="5036457" y="1851489"/>
            <a:ext cx="6574972" cy="4803775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buClr>
                <a:schemeClr val="accent1"/>
              </a:buClr>
              <a:defRPr lang="en-US" altLang="zh-CN" sz="2000" b="0" kern="1200" dirty="0" smtClean="0">
                <a:solidFill>
                  <a:srgbClr val="414042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1pPr>
            <a:lvl2pPr marL="742950" indent="-285750">
              <a:lnSpc>
                <a:spcPct val="150000"/>
              </a:lnSpc>
              <a:buClr>
                <a:srgbClr val="2E71F3"/>
              </a:buClr>
              <a:buFont typeface="Arial" panose="020B0604020202020204" pitchFamily="34" charset="0"/>
              <a:buChar char="-"/>
              <a:defRPr sz="160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</a:lstStyle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84448796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占位符 12"/>
          <p:cNvSpPr>
            <a:spLocks noGrp="1"/>
          </p:cNvSpPr>
          <p:nvPr>
            <p:ph type="title" hasCustomPrompt="1"/>
          </p:nvPr>
        </p:nvSpPr>
        <p:spPr>
          <a:xfrm>
            <a:off x="554863" y="365126"/>
            <a:ext cx="10515600" cy="6523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/>
              <a:t>Click To Edit Master Title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77195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2"/>
          <p:cNvSpPr>
            <a:spLocks noGrp="1"/>
          </p:cNvSpPr>
          <p:nvPr>
            <p:ph idx="12" hasCustomPrompt="1"/>
          </p:nvPr>
        </p:nvSpPr>
        <p:spPr>
          <a:xfrm>
            <a:off x="564144" y="1231709"/>
            <a:ext cx="10515600" cy="4799440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buClr>
                <a:schemeClr val="accent1"/>
              </a:buClr>
              <a:defRPr lang="zh-CN" altLang="en-US" sz="2000" b="0" kern="1200" dirty="0" smtClean="0">
                <a:solidFill>
                  <a:srgbClr val="414042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MT" charset="0"/>
              <a:buChar char="-"/>
              <a:defRPr lang="zh-CN" altLang="en-US" sz="1600" kern="1200" dirty="0" smtClean="0">
                <a:solidFill>
                  <a:schemeClr val="bg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2pPr>
            <a:lvl3pPr marL="1143000" indent="-228600">
              <a:lnSpc>
                <a:spcPct val="150000"/>
              </a:lnSpc>
              <a:buClr>
                <a:schemeClr val="accent1"/>
              </a:buClr>
              <a:buFont typeface="Arial" panose="020B0604020202020204" pitchFamily="34" charset="0"/>
              <a:buChar char="‒"/>
              <a:defRPr lang="zh-CN" altLang="en-US" sz="1800" kern="1200" dirty="0" smtClean="0">
                <a:solidFill>
                  <a:srgbClr val="939598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3pPr>
            <a:lvl4pPr marL="1600200" indent="-228600">
              <a:lnSpc>
                <a:spcPct val="150000"/>
              </a:lnSpc>
              <a:buClr>
                <a:schemeClr val="accent1"/>
              </a:buClr>
              <a:buFont typeface="微软雅黑" panose="020B0503020204020204" charset="-122"/>
              <a:buChar char="–"/>
              <a:defRPr lang="zh-CN" altLang="en-US" sz="1600" kern="1200" dirty="0" smtClean="0">
                <a:solidFill>
                  <a:srgbClr val="939598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4pPr>
            <a:lvl5pPr marL="2057400" indent="-228600">
              <a:lnSpc>
                <a:spcPct val="150000"/>
              </a:lnSpc>
              <a:buClr>
                <a:schemeClr val="accent1"/>
              </a:buClr>
              <a:buFont typeface="微软雅黑" panose="020B0503020204020204" charset="-122"/>
              <a:buChar char="–"/>
              <a:defRPr lang="zh-CN" altLang="en-US" sz="1600" kern="1200" dirty="0">
                <a:solidFill>
                  <a:srgbClr val="939598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5pPr>
          </a:lstStyle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</p:txBody>
      </p:sp>
      <p:sp>
        <p:nvSpPr>
          <p:cNvPr id="3" name="标题占位符 12"/>
          <p:cNvSpPr>
            <a:spLocks noGrp="1"/>
          </p:cNvSpPr>
          <p:nvPr>
            <p:ph type="title" hasCustomPrompt="1"/>
          </p:nvPr>
        </p:nvSpPr>
        <p:spPr>
          <a:xfrm>
            <a:off x="554863" y="365126"/>
            <a:ext cx="10515600" cy="6523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/>
              <a:t>Click To Edit Master Title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0154565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图片页1.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8"/>
          <p:cNvSpPr>
            <a:spLocks noGrp="1"/>
          </p:cNvSpPr>
          <p:nvPr>
            <p:ph type="pic" sz="quarter" idx="16" hasCustomPrompt="1"/>
          </p:nvPr>
        </p:nvSpPr>
        <p:spPr>
          <a:xfrm>
            <a:off x="-1" y="0"/>
            <a:ext cx="4572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Photo</a:t>
            </a:r>
          </a:p>
        </p:txBody>
      </p:sp>
      <p:sp>
        <p:nvSpPr>
          <p:cNvPr id="8" name="标题占位符 12"/>
          <p:cNvSpPr>
            <a:spLocks noGrp="1"/>
          </p:cNvSpPr>
          <p:nvPr>
            <p:ph type="title" hasCustomPrompt="1"/>
          </p:nvPr>
        </p:nvSpPr>
        <p:spPr>
          <a:xfrm>
            <a:off x="5027176" y="989241"/>
            <a:ext cx="6574972" cy="652306"/>
          </a:xfrm>
          <a:prstGeom prst="rect">
            <a:avLst/>
          </a:prstGeom>
        </p:spPr>
        <p:txBody>
          <a:bodyPr/>
          <a:lstStyle>
            <a:lvl1pPr>
              <a:defRPr lang="zh-CN" altLang="en-US" sz="3200" dirty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altLang="zh-CN" dirty="0"/>
              <a:t>Click To Edit Master Title</a:t>
            </a:r>
            <a:endParaRPr lang="zh-CN" altLang="en-US" dirty="0"/>
          </a:p>
        </p:txBody>
      </p:sp>
      <p:sp>
        <p:nvSpPr>
          <p:cNvPr id="9" name="文本占位符 2"/>
          <p:cNvSpPr>
            <a:spLocks noGrp="1"/>
          </p:cNvSpPr>
          <p:nvPr>
            <p:ph type="body" sz="quarter" idx="13" hasCustomPrompt="1"/>
          </p:nvPr>
        </p:nvSpPr>
        <p:spPr>
          <a:xfrm>
            <a:off x="5036457" y="1851489"/>
            <a:ext cx="6574972" cy="4803775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buClr>
                <a:schemeClr val="accent1"/>
              </a:buClr>
              <a:defRPr lang="en-US" altLang="zh-CN" sz="2000" b="0" kern="1200" dirty="0" smtClean="0">
                <a:solidFill>
                  <a:srgbClr val="414042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1pPr>
            <a:lvl2pPr marL="742950" indent="-285750">
              <a:lnSpc>
                <a:spcPct val="150000"/>
              </a:lnSpc>
              <a:buClr>
                <a:srgbClr val="2E71F3"/>
              </a:buClr>
              <a:buFont typeface="Arial" panose="020B0604020202020204" pitchFamily="34" charset="0"/>
              <a:buChar char="-"/>
              <a:defRPr sz="160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</a:lstStyle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90512764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占位符 12"/>
          <p:cNvSpPr>
            <a:spLocks noGrp="1"/>
          </p:cNvSpPr>
          <p:nvPr>
            <p:ph type="title" hasCustomPrompt="1"/>
          </p:nvPr>
        </p:nvSpPr>
        <p:spPr>
          <a:xfrm>
            <a:off x="554863" y="365126"/>
            <a:ext cx="10515600" cy="6523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/>
              <a:t>Click To Edit Master Title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1017032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2"/>
          <p:cNvSpPr>
            <a:spLocks noGrp="1"/>
          </p:cNvSpPr>
          <p:nvPr>
            <p:ph idx="12" hasCustomPrompt="1"/>
          </p:nvPr>
        </p:nvSpPr>
        <p:spPr>
          <a:xfrm>
            <a:off x="564144" y="1231709"/>
            <a:ext cx="10515600" cy="4799440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buClr>
                <a:schemeClr val="accent1"/>
              </a:buClr>
              <a:defRPr lang="zh-CN" altLang="en-US" sz="2000" b="0" kern="1200" dirty="0" smtClean="0">
                <a:solidFill>
                  <a:srgbClr val="414042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MT" charset="0"/>
              <a:buChar char="-"/>
              <a:defRPr lang="zh-CN" altLang="en-US" sz="1600" kern="1200" dirty="0" smtClean="0">
                <a:solidFill>
                  <a:schemeClr val="bg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2pPr>
            <a:lvl3pPr marL="1143000" indent="-228600">
              <a:lnSpc>
                <a:spcPct val="150000"/>
              </a:lnSpc>
              <a:buClr>
                <a:schemeClr val="accent1"/>
              </a:buClr>
              <a:buFont typeface="Arial" panose="020B0604020202020204" pitchFamily="34" charset="0"/>
              <a:buChar char="‒"/>
              <a:defRPr lang="zh-CN" altLang="en-US" sz="1800" kern="1200" dirty="0" smtClean="0">
                <a:solidFill>
                  <a:srgbClr val="939598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3pPr>
            <a:lvl4pPr marL="1600200" indent="-228600">
              <a:lnSpc>
                <a:spcPct val="150000"/>
              </a:lnSpc>
              <a:buClr>
                <a:schemeClr val="accent1"/>
              </a:buClr>
              <a:buFont typeface="微软雅黑" panose="020B0503020204020204" charset="-122"/>
              <a:buChar char="–"/>
              <a:defRPr lang="zh-CN" altLang="en-US" sz="1600" kern="1200" dirty="0" smtClean="0">
                <a:solidFill>
                  <a:srgbClr val="939598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4pPr>
            <a:lvl5pPr marL="2057400" indent="-228600">
              <a:lnSpc>
                <a:spcPct val="150000"/>
              </a:lnSpc>
              <a:buClr>
                <a:schemeClr val="accent1"/>
              </a:buClr>
              <a:buFont typeface="微软雅黑" panose="020B0503020204020204" charset="-122"/>
              <a:buChar char="–"/>
              <a:defRPr lang="zh-CN" altLang="en-US" sz="1600" kern="1200" dirty="0">
                <a:solidFill>
                  <a:srgbClr val="939598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5pPr>
          </a:lstStyle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</p:txBody>
      </p:sp>
      <p:sp>
        <p:nvSpPr>
          <p:cNvPr id="3" name="标题占位符 12"/>
          <p:cNvSpPr>
            <a:spLocks noGrp="1"/>
          </p:cNvSpPr>
          <p:nvPr>
            <p:ph type="title" hasCustomPrompt="1"/>
          </p:nvPr>
        </p:nvSpPr>
        <p:spPr>
          <a:xfrm>
            <a:off x="554863" y="365126"/>
            <a:ext cx="10515600" cy="6523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/>
              <a:t>Click To Edit Master Title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771695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页2.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 hasCustomPrompt="1"/>
          </p:nvPr>
        </p:nvSpPr>
        <p:spPr>
          <a:xfrm>
            <a:off x="6835286" y="0"/>
            <a:ext cx="5353539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altLang="zh-CN" dirty="0"/>
              <a:t>Photo</a:t>
            </a:r>
            <a:endParaRPr lang="en-US" dirty="0"/>
          </a:p>
        </p:txBody>
      </p:sp>
      <p:sp>
        <p:nvSpPr>
          <p:cNvPr id="10" name="内容占位符 2"/>
          <p:cNvSpPr>
            <a:spLocks noGrp="1"/>
          </p:cNvSpPr>
          <p:nvPr>
            <p:ph idx="12" hasCustomPrompt="1"/>
          </p:nvPr>
        </p:nvSpPr>
        <p:spPr>
          <a:xfrm>
            <a:off x="564144" y="1231708"/>
            <a:ext cx="6021214" cy="5185133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buClr>
                <a:srgbClr val="E21D2E"/>
              </a:buClr>
              <a:defRPr lang="zh-CN" altLang="en-US" sz="2000" b="0" kern="1200" dirty="0" smtClean="0">
                <a:solidFill>
                  <a:srgbClr val="414042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rgbClr val="E21D2E"/>
              </a:buClr>
              <a:buSzPct val="100000"/>
              <a:buFont typeface="ArialMT" charset="0"/>
              <a:buChar char="-"/>
              <a:defRPr lang="zh-CN" altLang="en-US" sz="1600" kern="1200" dirty="0" smtClean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2pPr>
            <a:lvl3pPr marL="1143000" indent="-228600">
              <a:lnSpc>
                <a:spcPct val="150000"/>
              </a:lnSpc>
              <a:buClr>
                <a:schemeClr val="accent1"/>
              </a:buClr>
              <a:buFont typeface="Arial" panose="020B0604020202020204" pitchFamily="34" charset="0"/>
              <a:buChar char="‒"/>
              <a:defRPr lang="zh-CN" altLang="en-US" sz="1800" kern="1200" dirty="0" smtClean="0">
                <a:solidFill>
                  <a:srgbClr val="939598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3pPr>
            <a:lvl4pPr marL="1600200" indent="-228600">
              <a:lnSpc>
                <a:spcPct val="150000"/>
              </a:lnSpc>
              <a:buClr>
                <a:schemeClr val="accent1"/>
              </a:buClr>
              <a:buFont typeface="微软雅黑" panose="020B0503020204020204" charset="-122"/>
              <a:buChar char="–"/>
              <a:defRPr lang="zh-CN" altLang="en-US" sz="1600" kern="1200" dirty="0" smtClean="0">
                <a:solidFill>
                  <a:srgbClr val="939598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4pPr>
            <a:lvl5pPr marL="2057400" indent="-228600">
              <a:lnSpc>
                <a:spcPct val="150000"/>
              </a:lnSpc>
              <a:buClr>
                <a:schemeClr val="accent1"/>
              </a:buClr>
              <a:buFont typeface="微软雅黑" panose="020B0503020204020204" charset="-122"/>
              <a:buChar char="–"/>
              <a:defRPr lang="zh-CN" altLang="en-US" sz="1600" kern="1200" dirty="0">
                <a:solidFill>
                  <a:srgbClr val="939598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5pPr>
          </a:lstStyle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</p:txBody>
      </p:sp>
      <p:sp>
        <p:nvSpPr>
          <p:cNvPr id="11" name="标题占位符 12"/>
          <p:cNvSpPr>
            <a:spLocks noGrp="1"/>
          </p:cNvSpPr>
          <p:nvPr>
            <p:ph type="title" hasCustomPrompt="1"/>
          </p:nvPr>
        </p:nvSpPr>
        <p:spPr>
          <a:xfrm>
            <a:off x="554863" y="365126"/>
            <a:ext cx="6030495" cy="6523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lang="zh-CN" altLang="en-US" sz="3200" dirty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altLang="zh-CN" dirty="0"/>
              <a:t>Click To Edit Master Title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2518102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图片页1.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8"/>
          <p:cNvSpPr>
            <a:spLocks noGrp="1"/>
          </p:cNvSpPr>
          <p:nvPr>
            <p:ph type="pic" sz="quarter" idx="16" hasCustomPrompt="1"/>
          </p:nvPr>
        </p:nvSpPr>
        <p:spPr>
          <a:xfrm>
            <a:off x="-1" y="0"/>
            <a:ext cx="4572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Photo</a:t>
            </a:r>
          </a:p>
        </p:txBody>
      </p:sp>
      <p:sp>
        <p:nvSpPr>
          <p:cNvPr id="8" name="标题占位符 12"/>
          <p:cNvSpPr>
            <a:spLocks noGrp="1"/>
          </p:cNvSpPr>
          <p:nvPr>
            <p:ph type="title" hasCustomPrompt="1"/>
          </p:nvPr>
        </p:nvSpPr>
        <p:spPr>
          <a:xfrm>
            <a:off x="5027176" y="989241"/>
            <a:ext cx="6574972" cy="652306"/>
          </a:xfrm>
          <a:prstGeom prst="rect">
            <a:avLst/>
          </a:prstGeom>
        </p:spPr>
        <p:txBody>
          <a:bodyPr/>
          <a:lstStyle>
            <a:lvl1pPr>
              <a:defRPr lang="zh-CN" altLang="en-US" sz="3200" dirty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altLang="zh-CN" dirty="0"/>
              <a:t>Click To Edit Master Title</a:t>
            </a:r>
            <a:endParaRPr lang="zh-CN" altLang="en-US" dirty="0"/>
          </a:p>
        </p:txBody>
      </p:sp>
      <p:sp>
        <p:nvSpPr>
          <p:cNvPr id="9" name="文本占位符 2"/>
          <p:cNvSpPr>
            <a:spLocks noGrp="1"/>
          </p:cNvSpPr>
          <p:nvPr>
            <p:ph type="body" sz="quarter" idx="13" hasCustomPrompt="1"/>
          </p:nvPr>
        </p:nvSpPr>
        <p:spPr>
          <a:xfrm>
            <a:off x="5036457" y="1851489"/>
            <a:ext cx="6574972" cy="4803775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buClr>
                <a:schemeClr val="accent1"/>
              </a:buClr>
              <a:defRPr lang="en-US" altLang="zh-CN" sz="2000" b="0" kern="1200" dirty="0" smtClean="0">
                <a:solidFill>
                  <a:srgbClr val="414042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1pPr>
            <a:lvl2pPr marL="742950" indent="-285750">
              <a:lnSpc>
                <a:spcPct val="150000"/>
              </a:lnSpc>
              <a:buClr>
                <a:srgbClr val="2E71F3"/>
              </a:buClr>
              <a:buFont typeface="Arial" panose="020B0604020202020204" pitchFamily="34" charset="0"/>
              <a:buChar char="-"/>
              <a:defRPr sz="160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</a:lstStyle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96630857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占位符 12"/>
          <p:cNvSpPr>
            <a:spLocks noGrp="1"/>
          </p:cNvSpPr>
          <p:nvPr>
            <p:ph type="title" hasCustomPrompt="1"/>
          </p:nvPr>
        </p:nvSpPr>
        <p:spPr>
          <a:xfrm>
            <a:off x="554863" y="365126"/>
            <a:ext cx="10515600" cy="6523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/>
              <a:t>Click To Edit Master Title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7511722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2"/>
          <p:cNvSpPr>
            <a:spLocks noGrp="1"/>
          </p:cNvSpPr>
          <p:nvPr>
            <p:ph idx="12" hasCustomPrompt="1"/>
          </p:nvPr>
        </p:nvSpPr>
        <p:spPr>
          <a:xfrm>
            <a:off x="564144" y="1231709"/>
            <a:ext cx="10515600" cy="4799440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buClr>
                <a:schemeClr val="accent1"/>
              </a:buClr>
              <a:defRPr lang="zh-CN" altLang="en-US" sz="2000" b="0" kern="1200" dirty="0" smtClean="0">
                <a:solidFill>
                  <a:srgbClr val="414042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MT" charset="0"/>
              <a:buChar char="-"/>
              <a:defRPr lang="zh-CN" altLang="en-US" sz="1600" kern="1200" dirty="0" smtClean="0">
                <a:solidFill>
                  <a:schemeClr val="bg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2pPr>
            <a:lvl3pPr marL="1143000" indent="-228600">
              <a:lnSpc>
                <a:spcPct val="150000"/>
              </a:lnSpc>
              <a:buClr>
                <a:schemeClr val="accent1"/>
              </a:buClr>
              <a:buFont typeface="Arial" panose="020B0604020202020204" pitchFamily="34" charset="0"/>
              <a:buChar char="‒"/>
              <a:defRPr lang="zh-CN" altLang="en-US" sz="1800" kern="1200" dirty="0" smtClean="0">
                <a:solidFill>
                  <a:srgbClr val="939598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3pPr>
            <a:lvl4pPr marL="1600200" indent="-228600">
              <a:lnSpc>
                <a:spcPct val="150000"/>
              </a:lnSpc>
              <a:buClr>
                <a:schemeClr val="accent1"/>
              </a:buClr>
              <a:buFont typeface="微软雅黑" panose="020B0503020204020204" charset="-122"/>
              <a:buChar char="–"/>
              <a:defRPr lang="zh-CN" altLang="en-US" sz="1600" kern="1200" dirty="0" smtClean="0">
                <a:solidFill>
                  <a:srgbClr val="939598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4pPr>
            <a:lvl5pPr marL="2057400" indent="-228600">
              <a:lnSpc>
                <a:spcPct val="150000"/>
              </a:lnSpc>
              <a:buClr>
                <a:schemeClr val="accent1"/>
              </a:buClr>
              <a:buFont typeface="微软雅黑" panose="020B0503020204020204" charset="-122"/>
              <a:buChar char="–"/>
              <a:defRPr lang="zh-CN" altLang="en-US" sz="1600" kern="1200" dirty="0">
                <a:solidFill>
                  <a:srgbClr val="939598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5pPr>
          </a:lstStyle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</p:txBody>
      </p:sp>
      <p:sp>
        <p:nvSpPr>
          <p:cNvPr id="3" name="标题占位符 12"/>
          <p:cNvSpPr>
            <a:spLocks noGrp="1"/>
          </p:cNvSpPr>
          <p:nvPr>
            <p:ph type="title" hasCustomPrompt="1"/>
          </p:nvPr>
        </p:nvSpPr>
        <p:spPr>
          <a:xfrm>
            <a:off x="554863" y="365126"/>
            <a:ext cx="10515600" cy="6523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/>
              <a:t>Click To Edit Master Title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5126726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图片页1.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8"/>
          <p:cNvSpPr>
            <a:spLocks noGrp="1"/>
          </p:cNvSpPr>
          <p:nvPr>
            <p:ph type="pic" sz="quarter" idx="16" hasCustomPrompt="1"/>
          </p:nvPr>
        </p:nvSpPr>
        <p:spPr>
          <a:xfrm>
            <a:off x="-1" y="0"/>
            <a:ext cx="4572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Photo</a:t>
            </a:r>
          </a:p>
        </p:txBody>
      </p:sp>
      <p:sp>
        <p:nvSpPr>
          <p:cNvPr id="8" name="标题占位符 12"/>
          <p:cNvSpPr>
            <a:spLocks noGrp="1"/>
          </p:cNvSpPr>
          <p:nvPr>
            <p:ph type="title" hasCustomPrompt="1"/>
          </p:nvPr>
        </p:nvSpPr>
        <p:spPr>
          <a:xfrm>
            <a:off x="5027176" y="989241"/>
            <a:ext cx="6574972" cy="652306"/>
          </a:xfrm>
          <a:prstGeom prst="rect">
            <a:avLst/>
          </a:prstGeom>
        </p:spPr>
        <p:txBody>
          <a:bodyPr/>
          <a:lstStyle>
            <a:lvl1pPr>
              <a:defRPr lang="zh-CN" altLang="en-US" sz="3200" dirty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altLang="zh-CN" dirty="0"/>
              <a:t>Click To Edit Master Title</a:t>
            </a:r>
            <a:endParaRPr lang="zh-CN" altLang="en-US" dirty="0"/>
          </a:p>
        </p:txBody>
      </p:sp>
      <p:sp>
        <p:nvSpPr>
          <p:cNvPr id="9" name="文本占位符 2"/>
          <p:cNvSpPr>
            <a:spLocks noGrp="1"/>
          </p:cNvSpPr>
          <p:nvPr>
            <p:ph type="body" sz="quarter" idx="13" hasCustomPrompt="1"/>
          </p:nvPr>
        </p:nvSpPr>
        <p:spPr>
          <a:xfrm>
            <a:off x="5036457" y="1851489"/>
            <a:ext cx="6574972" cy="4803775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buClr>
                <a:schemeClr val="accent1"/>
              </a:buClr>
              <a:defRPr lang="en-US" altLang="zh-CN" sz="2000" b="0" kern="1200" dirty="0" smtClean="0">
                <a:solidFill>
                  <a:srgbClr val="414042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1pPr>
            <a:lvl2pPr marL="742950" indent="-285750">
              <a:lnSpc>
                <a:spcPct val="150000"/>
              </a:lnSpc>
              <a:buClr>
                <a:srgbClr val="2E71F3"/>
              </a:buClr>
              <a:buFont typeface="Arial" panose="020B0604020202020204" pitchFamily="34" charset="0"/>
              <a:buChar char="-"/>
              <a:defRPr sz="160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</a:lstStyle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10434048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图片页1.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296214" y="104383"/>
            <a:ext cx="10431887" cy="553738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71263258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页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A498B5FF-094A-C545-926D-926512AD249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6"/>
          <p:cNvSpPr>
            <a:spLocks noGrp="1"/>
          </p:cNvSpPr>
          <p:nvPr>
            <p:ph type="title" hasCustomPrompt="1"/>
          </p:nvPr>
        </p:nvSpPr>
        <p:spPr bwMode="gray">
          <a:xfrm>
            <a:off x="548641" y="1849074"/>
            <a:ext cx="9957815" cy="1947672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algn="l" defTabSz="1218987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lang="en-US" sz="6000" b="1" kern="1200" cap="none" spc="-150" baseline="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itchFamily="34" charset="0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idx="1" hasCustomPrompt="1"/>
          </p:nvPr>
        </p:nvSpPr>
        <p:spPr bwMode="white">
          <a:xfrm>
            <a:off x="548641" y="4128086"/>
            <a:ext cx="9957815" cy="73790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sz="2400" b="0" spc="-15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210558403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页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占位符 12"/>
          <p:cNvSpPr>
            <a:spLocks noGrp="1"/>
          </p:cNvSpPr>
          <p:nvPr>
            <p:ph type="title" hasCustomPrompt="1"/>
          </p:nvPr>
        </p:nvSpPr>
        <p:spPr>
          <a:xfrm>
            <a:off x="554863" y="365126"/>
            <a:ext cx="10515600" cy="6523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lang="zh-CN" altLang="en-US" sz="3200" dirty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altLang="zh-CN" dirty="0"/>
              <a:t>Click To Edit Master Title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7736187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2"/>
          <p:cNvSpPr>
            <a:spLocks noGrp="1"/>
          </p:cNvSpPr>
          <p:nvPr>
            <p:ph type="body" sz="quarter" idx="13" hasCustomPrompt="1"/>
          </p:nvPr>
        </p:nvSpPr>
        <p:spPr>
          <a:xfrm>
            <a:off x="564144" y="1227374"/>
            <a:ext cx="10515600" cy="4803775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buClr>
                <a:srgbClr val="DC466B"/>
              </a:buClr>
              <a:defRPr lang="en-US" altLang="zh-CN" sz="2000" b="0" kern="1200" dirty="0" smtClean="0">
                <a:solidFill>
                  <a:srgbClr val="414042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1pPr>
            <a:lvl2pPr marL="742950" indent="-285750">
              <a:lnSpc>
                <a:spcPct val="150000"/>
              </a:lnSpc>
              <a:buClr>
                <a:srgbClr val="DC466B"/>
              </a:buClr>
              <a:buFont typeface="Arial" panose="020B0604020202020204" pitchFamily="34" charset="0"/>
              <a:buChar char="-"/>
              <a:defRPr sz="160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</a:lstStyle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</p:txBody>
      </p:sp>
      <p:sp>
        <p:nvSpPr>
          <p:cNvPr id="5" name="标题占位符 12"/>
          <p:cNvSpPr>
            <a:spLocks noGrp="1"/>
          </p:cNvSpPr>
          <p:nvPr>
            <p:ph type="title" hasCustomPrompt="1"/>
          </p:nvPr>
        </p:nvSpPr>
        <p:spPr>
          <a:xfrm>
            <a:off x="554863" y="365126"/>
            <a:ext cx="10515600" cy="6523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lang="zh-CN" altLang="en-US" sz="3200" dirty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altLang="zh-CN" dirty="0"/>
              <a:t>Click To Edit Master Title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2764528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页5.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8"/>
          <p:cNvSpPr>
            <a:spLocks noGrp="1"/>
          </p:cNvSpPr>
          <p:nvPr>
            <p:ph type="pic" sz="quarter" idx="16" hasCustomPrompt="1"/>
          </p:nvPr>
        </p:nvSpPr>
        <p:spPr>
          <a:xfrm>
            <a:off x="6835286" y="0"/>
            <a:ext cx="5353539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altLang="zh-CN" dirty="0"/>
              <a:t>Photo</a:t>
            </a:r>
            <a:endParaRPr lang="en-US" dirty="0"/>
          </a:p>
        </p:txBody>
      </p:sp>
      <p:sp>
        <p:nvSpPr>
          <p:cNvPr id="15" name="内容占位符 2"/>
          <p:cNvSpPr>
            <a:spLocks noGrp="1"/>
          </p:cNvSpPr>
          <p:nvPr>
            <p:ph idx="12" hasCustomPrompt="1"/>
          </p:nvPr>
        </p:nvSpPr>
        <p:spPr>
          <a:xfrm>
            <a:off x="564144" y="1231708"/>
            <a:ext cx="6021214" cy="5185133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buClr>
                <a:srgbClr val="DC466B"/>
              </a:buClr>
              <a:defRPr lang="zh-CN" altLang="en-US" sz="2000" b="0" kern="1200" dirty="0" smtClean="0">
                <a:solidFill>
                  <a:srgbClr val="414042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rgbClr val="DC466B"/>
              </a:buClr>
              <a:buSzPct val="100000"/>
              <a:buFont typeface="ArialMT" charset="0"/>
              <a:buChar char="-"/>
              <a:defRPr lang="zh-CN" altLang="en-US" sz="1600" kern="1200" dirty="0" smtClean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2pPr>
            <a:lvl3pPr marL="1143000" indent="-228600">
              <a:lnSpc>
                <a:spcPct val="150000"/>
              </a:lnSpc>
              <a:buClr>
                <a:schemeClr val="accent1"/>
              </a:buClr>
              <a:buFont typeface="Arial" panose="020B0604020202020204" pitchFamily="34" charset="0"/>
              <a:buChar char="‒"/>
              <a:defRPr lang="zh-CN" altLang="en-US" sz="1800" kern="1200" dirty="0" smtClean="0">
                <a:solidFill>
                  <a:srgbClr val="939598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3pPr>
            <a:lvl4pPr marL="1600200" indent="-228600">
              <a:lnSpc>
                <a:spcPct val="150000"/>
              </a:lnSpc>
              <a:buClr>
                <a:schemeClr val="accent1"/>
              </a:buClr>
              <a:buFont typeface="微软雅黑" panose="020B0503020204020204" charset="-122"/>
              <a:buChar char="–"/>
              <a:defRPr lang="zh-CN" altLang="en-US" sz="1600" kern="1200" dirty="0" smtClean="0">
                <a:solidFill>
                  <a:srgbClr val="939598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4pPr>
            <a:lvl5pPr marL="2057400" indent="-228600">
              <a:lnSpc>
                <a:spcPct val="150000"/>
              </a:lnSpc>
              <a:buClr>
                <a:schemeClr val="accent1"/>
              </a:buClr>
              <a:buFont typeface="微软雅黑" panose="020B0503020204020204" charset="-122"/>
              <a:buChar char="–"/>
              <a:defRPr lang="zh-CN" altLang="en-US" sz="1600" kern="1200" dirty="0">
                <a:solidFill>
                  <a:srgbClr val="939598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5pPr>
          </a:lstStyle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</p:txBody>
      </p:sp>
      <p:sp>
        <p:nvSpPr>
          <p:cNvPr id="16" name="标题占位符 12"/>
          <p:cNvSpPr>
            <a:spLocks noGrp="1"/>
          </p:cNvSpPr>
          <p:nvPr>
            <p:ph type="title" hasCustomPrompt="1"/>
          </p:nvPr>
        </p:nvSpPr>
        <p:spPr>
          <a:xfrm>
            <a:off x="554863" y="365126"/>
            <a:ext cx="6030495" cy="6523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lang="zh-CN" altLang="en-US" sz="3200" dirty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altLang="zh-CN" dirty="0"/>
              <a:t>Click To Edit Master Title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78361411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页5.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8"/>
          <p:cNvSpPr>
            <a:spLocks noGrp="1"/>
          </p:cNvSpPr>
          <p:nvPr>
            <p:ph type="pic" sz="quarter" idx="16" hasCustomPrompt="1"/>
          </p:nvPr>
        </p:nvSpPr>
        <p:spPr>
          <a:xfrm>
            <a:off x="-1" y="0"/>
            <a:ext cx="4572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Photo</a:t>
            </a:r>
          </a:p>
        </p:txBody>
      </p:sp>
      <p:sp>
        <p:nvSpPr>
          <p:cNvPr id="8" name="标题占位符 12"/>
          <p:cNvSpPr>
            <a:spLocks noGrp="1"/>
          </p:cNvSpPr>
          <p:nvPr>
            <p:ph type="title" hasCustomPrompt="1"/>
          </p:nvPr>
        </p:nvSpPr>
        <p:spPr>
          <a:xfrm>
            <a:off x="5027176" y="989241"/>
            <a:ext cx="6574972" cy="652306"/>
          </a:xfrm>
          <a:prstGeom prst="rect">
            <a:avLst/>
          </a:prstGeom>
        </p:spPr>
        <p:txBody>
          <a:bodyPr/>
          <a:lstStyle>
            <a:lvl1pPr>
              <a:defRPr lang="zh-CN" altLang="en-US" sz="3200" dirty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altLang="zh-CN" dirty="0"/>
              <a:t>Click To Edit Master Title</a:t>
            </a:r>
            <a:endParaRPr lang="zh-CN" altLang="en-US" dirty="0"/>
          </a:p>
        </p:txBody>
      </p:sp>
      <p:sp>
        <p:nvSpPr>
          <p:cNvPr id="9" name="文本占位符 2"/>
          <p:cNvSpPr>
            <a:spLocks noGrp="1"/>
          </p:cNvSpPr>
          <p:nvPr>
            <p:ph type="body" sz="quarter" idx="13" hasCustomPrompt="1"/>
          </p:nvPr>
        </p:nvSpPr>
        <p:spPr>
          <a:xfrm>
            <a:off x="5036457" y="1851489"/>
            <a:ext cx="6574972" cy="4803775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buClr>
                <a:srgbClr val="FE457F"/>
              </a:buClr>
              <a:defRPr lang="en-US" altLang="zh-CN" sz="2000" b="0" kern="1200" dirty="0" smtClean="0">
                <a:solidFill>
                  <a:srgbClr val="414042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1pPr>
            <a:lvl2pPr marL="742950" indent="-285750">
              <a:lnSpc>
                <a:spcPct val="150000"/>
              </a:lnSpc>
              <a:buClr>
                <a:srgbClr val="FE457F"/>
              </a:buClr>
              <a:buFont typeface="Arial" panose="020B0604020202020204" pitchFamily="34" charset="0"/>
              <a:buChar char="-"/>
              <a:defRPr sz="160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</a:lstStyle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0506955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页2.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8"/>
          <p:cNvSpPr>
            <a:spLocks noGrp="1"/>
          </p:cNvSpPr>
          <p:nvPr>
            <p:ph type="pic" sz="quarter" idx="16" hasCustomPrompt="1"/>
          </p:nvPr>
        </p:nvSpPr>
        <p:spPr>
          <a:xfrm>
            <a:off x="-1" y="0"/>
            <a:ext cx="4572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Photo</a:t>
            </a:r>
          </a:p>
        </p:txBody>
      </p:sp>
      <p:sp>
        <p:nvSpPr>
          <p:cNvPr id="10" name="标题占位符 12"/>
          <p:cNvSpPr>
            <a:spLocks noGrp="1"/>
          </p:cNvSpPr>
          <p:nvPr>
            <p:ph type="title" hasCustomPrompt="1"/>
          </p:nvPr>
        </p:nvSpPr>
        <p:spPr>
          <a:xfrm>
            <a:off x="5027176" y="989241"/>
            <a:ext cx="6574972" cy="652306"/>
          </a:xfrm>
          <a:prstGeom prst="rect">
            <a:avLst/>
          </a:prstGeom>
        </p:spPr>
        <p:txBody>
          <a:bodyPr/>
          <a:lstStyle>
            <a:lvl1pPr>
              <a:defRPr lang="zh-CN" altLang="en-US" sz="3200" dirty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altLang="zh-CN" dirty="0"/>
              <a:t>Click To Edit Master Title</a:t>
            </a:r>
            <a:endParaRPr lang="zh-CN" altLang="en-US" dirty="0"/>
          </a:p>
        </p:txBody>
      </p:sp>
      <p:sp>
        <p:nvSpPr>
          <p:cNvPr id="11" name="文本占位符 2"/>
          <p:cNvSpPr>
            <a:spLocks noGrp="1"/>
          </p:cNvSpPr>
          <p:nvPr>
            <p:ph type="body" sz="quarter" idx="13" hasCustomPrompt="1"/>
          </p:nvPr>
        </p:nvSpPr>
        <p:spPr>
          <a:xfrm>
            <a:off x="5036457" y="1851489"/>
            <a:ext cx="6574972" cy="4803775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buClr>
                <a:srgbClr val="E21D2E"/>
              </a:buClr>
              <a:defRPr lang="en-US" altLang="zh-CN" sz="2000" b="0" kern="1200" dirty="0" smtClean="0">
                <a:solidFill>
                  <a:srgbClr val="414042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1pPr>
            <a:lvl2pPr marL="742950" indent="-285750">
              <a:lnSpc>
                <a:spcPct val="150000"/>
              </a:lnSpc>
              <a:buClr>
                <a:srgbClr val="E21D2E"/>
              </a:buClr>
              <a:buFont typeface="Arial" panose="020B0604020202020204" pitchFamily="34" charset="0"/>
              <a:buChar char="-"/>
              <a:defRPr sz="160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</a:lstStyle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296289785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表页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hart Placeholder 2"/>
          <p:cNvSpPr>
            <a:spLocks noGrp="1"/>
          </p:cNvSpPr>
          <p:nvPr>
            <p:ph type="chart" sz="quarter" idx="10" hasCustomPrompt="1"/>
          </p:nvPr>
        </p:nvSpPr>
        <p:spPr bwMode="gray">
          <a:xfrm>
            <a:off x="548640" y="1179577"/>
            <a:ext cx="11073385" cy="5212835"/>
          </a:xfrm>
          <a:prstGeom prst="rect">
            <a:avLst/>
          </a:prstGeom>
        </p:spPr>
        <p:txBody>
          <a:bodyPr lIns="121899" tIns="853291" rIns="121899" bIns="60949" anchor="ctr" anchorCtr="0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aseline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dirty="0"/>
              <a:t>Click icon to create chart</a:t>
            </a:r>
          </a:p>
        </p:txBody>
      </p:sp>
      <p:sp>
        <p:nvSpPr>
          <p:cNvPr id="5" name="标题占位符 12"/>
          <p:cNvSpPr>
            <a:spLocks noGrp="1"/>
          </p:cNvSpPr>
          <p:nvPr>
            <p:ph type="title" hasCustomPrompt="1"/>
          </p:nvPr>
        </p:nvSpPr>
        <p:spPr>
          <a:xfrm>
            <a:off x="554863" y="365126"/>
            <a:ext cx="10515600" cy="6523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lang="zh-CN" altLang="en-US" sz="3200" dirty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altLang="zh-CN" dirty="0"/>
              <a:t>Click To Edit Master Title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6653568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占位符 12"/>
          <p:cNvSpPr>
            <a:spLocks noGrp="1"/>
          </p:cNvSpPr>
          <p:nvPr>
            <p:ph type="title" hasCustomPrompt="1"/>
          </p:nvPr>
        </p:nvSpPr>
        <p:spPr>
          <a:xfrm>
            <a:off x="554863" y="365126"/>
            <a:ext cx="10515600" cy="6523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/>
              <a:t>Click To Edit Master Title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6683281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2"/>
          <p:cNvSpPr>
            <a:spLocks noGrp="1"/>
          </p:cNvSpPr>
          <p:nvPr>
            <p:ph idx="12" hasCustomPrompt="1"/>
          </p:nvPr>
        </p:nvSpPr>
        <p:spPr>
          <a:xfrm>
            <a:off x="564144" y="1231709"/>
            <a:ext cx="10515600" cy="4799440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buClr>
                <a:schemeClr val="accent1"/>
              </a:buClr>
              <a:defRPr lang="zh-CN" altLang="en-US" sz="2000" b="0" kern="1200" dirty="0" smtClean="0">
                <a:solidFill>
                  <a:srgbClr val="414042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MT" charset="0"/>
              <a:buChar char="-"/>
              <a:defRPr lang="zh-CN" altLang="en-US" sz="1600" kern="1200" dirty="0" smtClean="0">
                <a:solidFill>
                  <a:schemeClr val="bg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2pPr>
            <a:lvl3pPr marL="1143000" indent="-228600">
              <a:lnSpc>
                <a:spcPct val="150000"/>
              </a:lnSpc>
              <a:buClr>
                <a:schemeClr val="accent1"/>
              </a:buClr>
              <a:buFont typeface="Arial" panose="020B0604020202020204" pitchFamily="34" charset="0"/>
              <a:buChar char="‒"/>
              <a:defRPr lang="zh-CN" altLang="en-US" sz="1800" kern="1200" dirty="0" smtClean="0">
                <a:solidFill>
                  <a:srgbClr val="939598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3pPr>
            <a:lvl4pPr marL="1600200" indent="-228600">
              <a:lnSpc>
                <a:spcPct val="150000"/>
              </a:lnSpc>
              <a:buClr>
                <a:schemeClr val="accent1"/>
              </a:buClr>
              <a:buFont typeface="微软雅黑" panose="020B0503020204020204" charset="-122"/>
              <a:buChar char="–"/>
              <a:defRPr lang="zh-CN" altLang="en-US" sz="1600" kern="1200" dirty="0" smtClean="0">
                <a:solidFill>
                  <a:srgbClr val="939598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4pPr>
            <a:lvl5pPr marL="2057400" indent="-228600">
              <a:lnSpc>
                <a:spcPct val="150000"/>
              </a:lnSpc>
              <a:buClr>
                <a:schemeClr val="accent1"/>
              </a:buClr>
              <a:buFont typeface="微软雅黑" panose="020B0503020204020204" charset="-122"/>
              <a:buChar char="–"/>
              <a:defRPr lang="zh-CN" altLang="en-US" sz="1600" kern="1200" dirty="0">
                <a:solidFill>
                  <a:srgbClr val="939598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5pPr>
          </a:lstStyle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</p:txBody>
      </p:sp>
      <p:sp>
        <p:nvSpPr>
          <p:cNvPr id="3" name="标题占位符 12"/>
          <p:cNvSpPr>
            <a:spLocks noGrp="1"/>
          </p:cNvSpPr>
          <p:nvPr>
            <p:ph type="title" hasCustomPrompt="1"/>
          </p:nvPr>
        </p:nvSpPr>
        <p:spPr>
          <a:xfrm>
            <a:off x="554863" y="365126"/>
            <a:ext cx="10515600" cy="6523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/>
              <a:t>Click To Edit Master Title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8806739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图片页1.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8"/>
          <p:cNvSpPr>
            <a:spLocks noGrp="1"/>
          </p:cNvSpPr>
          <p:nvPr>
            <p:ph type="pic" sz="quarter" idx="16" hasCustomPrompt="1"/>
          </p:nvPr>
        </p:nvSpPr>
        <p:spPr>
          <a:xfrm>
            <a:off x="-1" y="0"/>
            <a:ext cx="4572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Photo</a:t>
            </a:r>
          </a:p>
        </p:txBody>
      </p:sp>
      <p:sp>
        <p:nvSpPr>
          <p:cNvPr id="8" name="标题占位符 12"/>
          <p:cNvSpPr>
            <a:spLocks noGrp="1"/>
          </p:cNvSpPr>
          <p:nvPr>
            <p:ph type="title" hasCustomPrompt="1"/>
          </p:nvPr>
        </p:nvSpPr>
        <p:spPr>
          <a:xfrm>
            <a:off x="5027176" y="989241"/>
            <a:ext cx="6574972" cy="652306"/>
          </a:xfrm>
          <a:prstGeom prst="rect">
            <a:avLst/>
          </a:prstGeom>
        </p:spPr>
        <p:txBody>
          <a:bodyPr/>
          <a:lstStyle>
            <a:lvl1pPr>
              <a:defRPr lang="zh-CN" altLang="en-US" sz="3200" dirty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altLang="zh-CN" dirty="0"/>
              <a:t>Click To Edit Master Title</a:t>
            </a:r>
            <a:endParaRPr lang="zh-CN" altLang="en-US" dirty="0"/>
          </a:p>
        </p:txBody>
      </p:sp>
      <p:sp>
        <p:nvSpPr>
          <p:cNvPr id="9" name="文本占位符 2"/>
          <p:cNvSpPr>
            <a:spLocks noGrp="1"/>
          </p:cNvSpPr>
          <p:nvPr>
            <p:ph type="body" sz="quarter" idx="13" hasCustomPrompt="1"/>
          </p:nvPr>
        </p:nvSpPr>
        <p:spPr>
          <a:xfrm>
            <a:off x="5036457" y="1851489"/>
            <a:ext cx="6574972" cy="4803775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buClr>
                <a:schemeClr val="accent1"/>
              </a:buClr>
              <a:defRPr lang="en-US" altLang="zh-CN" sz="2000" b="0" kern="1200" dirty="0" smtClean="0">
                <a:solidFill>
                  <a:srgbClr val="414042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1pPr>
            <a:lvl2pPr marL="742950" indent="-285750">
              <a:lnSpc>
                <a:spcPct val="150000"/>
              </a:lnSpc>
              <a:buClr>
                <a:srgbClr val="2E71F3"/>
              </a:buClr>
              <a:buFont typeface="Arial" panose="020B0604020202020204" pitchFamily="34" charset="0"/>
              <a:buChar char="-"/>
              <a:defRPr sz="160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</a:lstStyle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6334749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表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hart Placeholder 2"/>
          <p:cNvSpPr>
            <a:spLocks noGrp="1"/>
          </p:cNvSpPr>
          <p:nvPr>
            <p:ph type="chart" sz="quarter" idx="10" hasCustomPrompt="1"/>
          </p:nvPr>
        </p:nvSpPr>
        <p:spPr bwMode="gray">
          <a:xfrm>
            <a:off x="548640" y="1179577"/>
            <a:ext cx="11073385" cy="5212835"/>
          </a:xfrm>
          <a:prstGeom prst="rect">
            <a:avLst/>
          </a:prstGeom>
        </p:spPr>
        <p:txBody>
          <a:bodyPr lIns="121899" tIns="853291" rIns="121899" bIns="60949" anchor="ctr" anchorCtr="0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aseline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dirty="0"/>
              <a:t>Click icon to create chart</a:t>
            </a:r>
          </a:p>
        </p:txBody>
      </p:sp>
      <p:sp>
        <p:nvSpPr>
          <p:cNvPr id="8" name="标题占位符 12"/>
          <p:cNvSpPr>
            <a:spLocks noGrp="1"/>
          </p:cNvSpPr>
          <p:nvPr>
            <p:ph type="title" hasCustomPrompt="1"/>
          </p:nvPr>
        </p:nvSpPr>
        <p:spPr>
          <a:xfrm>
            <a:off x="554863" y="365126"/>
            <a:ext cx="10515600" cy="6523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lang="zh-CN" altLang="en-US" sz="3200" dirty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altLang="zh-CN" dirty="0"/>
              <a:t>Click To Edit Master Title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387375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占位符 12"/>
          <p:cNvSpPr>
            <a:spLocks noGrp="1"/>
          </p:cNvSpPr>
          <p:nvPr>
            <p:ph type="title" hasCustomPrompt="1"/>
          </p:nvPr>
        </p:nvSpPr>
        <p:spPr>
          <a:xfrm>
            <a:off x="554863" y="365126"/>
            <a:ext cx="10515600" cy="6523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/>
              <a:t>Click To Edit Master Title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680196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2"/>
          <p:cNvSpPr>
            <a:spLocks noGrp="1"/>
          </p:cNvSpPr>
          <p:nvPr>
            <p:ph idx="12" hasCustomPrompt="1"/>
          </p:nvPr>
        </p:nvSpPr>
        <p:spPr>
          <a:xfrm>
            <a:off x="564144" y="1231709"/>
            <a:ext cx="10515600" cy="4799440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buClr>
                <a:schemeClr val="accent1"/>
              </a:buClr>
              <a:defRPr lang="zh-CN" altLang="en-US" sz="2000" b="0" kern="1200" dirty="0" smtClean="0">
                <a:solidFill>
                  <a:srgbClr val="414042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MT" charset="0"/>
              <a:buChar char="-"/>
              <a:defRPr lang="zh-CN" altLang="en-US" sz="1600" kern="1200" dirty="0" smtClean="0">
                <a:solidFill>
                  <a:schemeClr val="bg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2pPr>
            <a:lvl3pPr marL="1143000" indent="-228600">
              <a:lnSpc>
                <a:spcPct val="150000"/>
              </a:lnSpc>
              <a:buClr>
                <a:schemeClr val="accent1"/>
              </a:buClr>
              <a:buFont typeface="Arial" panose="020B0604020202020204" pitchFamily="34" charset="0"/>
              <a:buChar char="‒"/>
              <a:defRPr lang="zh-CN" altLang="en-US" sz="1800" kern="1200" dirty="0" smtClean="0">
                <a:solidFill>
                  <a:srgbClr val="939598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3pPr>
            <a:lvl4pPr marL="1600200" indent="-228600">
              <a:lnSpc>
                <a:spcPct val="150000"/>
              </a:lnSpc>
              <a:buClr>
                <a:schemeClr val="accent1"/>
              </a:buClr>
              <a:buFont typeface="微软雅黑" panose="020B0503020204020204" charset="-122"/>
              <a:buChar char="–"/>
              <a:defRPr lang="zh-CN" altLang="en-US" sz="1600" kern="1200" dirty="0" smtClean="0">
                <a:solidFill>
                  <a:srgbClr val="939598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4pPr>
            <a:lvl5pPr marL="2057400" indent="-228600">
              <a:lnSpc>
                <a:spcPct val="150000"/>
              </a:lnSpc>
              <a:buClr>
                <a:schemeClr val="accent1"/>
              </a:buClr>
              <a:buFont typeface="微软雅黑" panose="020B0503020204020204" charset="-122"/>
              <a:buChar char="–"/>
              <a:defRPr lang="zh-CN" altLang="en-US" sz="1600" kern="1200" dirty="0">
                <a:solidFill>
                  <a:srgbClr val="939598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5pPr>
          </a:lstStyle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</p:txBody>
      </p:sp>
      <p:sp>
        <p:nvSpPr>
          <p:cNvPr id="3" name="标题占位符 12"/>
          <p:cNvSpPr>
            <a:spLocks noGrp="1"/>
          </p:cNvSpPr>
          <p:nvPr>
            <p:ph type="title" hasCustomPrompt="1"/>
          </p:nvPr>
        </p:nvSpPr>
        <p:spPr>
          <a:xfrm>
            <a:off x="554863" y="365126"/>
            <a:ext cx="10515600" cy="6523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/>
              <a:t>Click To Edit Master Title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037204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图片页1.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8"/>
          <p:cNvSpPr>
            <a:spLocks noGrp="1"/>
          </p:cNvSpPr>
          <p:nvPr>
            <p:ph type="pic" sz="quarter" idx="16" hasCustomPrompt="1"/>
          </p:nvPr>
        </p:nvSpPr>
        <p:spPr>
          <a:xfrm>
            <a:off x="-1" y="0"/>
            <a:ext cx="4572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Photo</a:t>
            </a:r>
          </a:p>
        </p:txBody>
      </p:sp>
      <p:sp>
        <p:nvSpPr>
          <p:cNvPr id="8" name="标题占位符 12"/>
          <p:cNvSpPr>
            <a:spLocks noGrp="1"/>
          </p:cNvSpPr>
          <p:nvPr>
            <p:ph type="title" hasCustomPrompt="1"/>
          </p:nvPr>
        </p:nvSpPr>
        <p:spPr>
          <a:xfrm>
            <a:off x="5027176" y="989241"/>
            <a:ext cx="6574972" cy="652306"/>
          </a:xfrm>
          <a:prstGeom prst="rect">
            <a:avLst/>
          </a:prstGeom>
        </p:spPr>
        <p:txBody>
          <a:bodyPr/>
          <a:lstStyle>
            <a:lvl1pPr>
              <a:defRPr lang="zh-CN" altLang="en-US" sz="3200" dirty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altLang="zh-CN" dirty="0"/>
              <a:t>Click To Edit Master Title</a:t>
            </a:r>
            <a:endParaRPr lang="zh-CN" altLang="en-US" dirty="0"/>
          </a:p>
        </p:txBody>
      </p:sp>
      <p:sp>
        <p:nvSpPr>
          <p:cNvPr id="9" name="文本占位符 2"/>
          <p:cNvSpPr>
            <a:spLocks noGrp="1"/>
          </p:cNvSpPr>
          <p:nvPr>
            <p:ph type="body" sz="quarter" idx="13" hasCustomPrompt="1"/>
          </p:nvPr>
        </p:nvSpPr>
        <p:spPr>
          <a:xfrm>
            <a:off x="5036457" y="1851489"/>
            <a:ext cx="6574972" cy="4803775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buClr>
                <a:schemeClr val="accent1"/>
              </a:buClr>
              <a:defRPr lang="en-US" altLang="zh-CN" sz="2000" b="0" kern="1200" dirty="0" smtClean="0">
                <a:solidFill>
                  <a:srgbClr val="414042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1pPr>
            <a:lvl2pPr marL="742950" indent="-285750">
              <a:lnSpc>
                <a:spcPct val="150000"/>
              </a:lnSpc>
              <a:buClr>
                <a:srgbClr val="2E71F3"/>
              </a:buClr>
              <a:buFont typeface="Arial" panose="020B0604020202020204" pitchFamily="34" charset="0"/>
              <a:buChar char="-"/>
              <a:defRPr sz="160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</a:lstStyle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346380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e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13" Type="http://schemas.openxmlformats.org/officeDocument/2006/relationships/slideLayout" Target="../slideLayouts/slideLayout22.xml"/><Relationship Id="rId18" Type="http://schemas.openxmlformats.org/officeDocument/2006/relationships/image" Target="../media/image4.jpeg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12" Type="http://schemas.openxmlformats.org/officeDocument/2006/relationships/slideLayout" Target="../slideLayouts/slideLayout21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1.xml"/><Relationship Id="rId16" Type="http://schemas.openxmlformats.org/officeDocument/2006/relationships/slideLayout" Target="../slideLayouts/slideLayout25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19.xml"/><Relationship Id="rId19" Type="http://schemas.openxmlformats.org/officeDocument/2006/relationships/image" Target="../media/image5.jpeg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Relationship Id="rId14" Type="http://schemas.openxmlformats.org/officeDocument/2006/relationships/slideLayout" Target="../slideLayouts/slideLayout2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8.xml"/><Relationship Id="rId18" Type="http://schemas.openxmlformats.org/officeDocument/2006/relationships/slideLayout" Target="../slideLayouts/slideLayout43.xml"/><Relationship Id="rId3" Type="http://schemas.openxmlformats.org/officeDocument/2006/relationships/slideLayout" Target="../slideLayouts/slideLayout28.xml"/><Relationship Id="rId21" Type="http://schemas.openxmlformats.org/officeDocument/2006/relationships/image" Target="../media/image10.jpeg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42.xml"/><Relationship Id="rId2" Type="http://schemas.openxmlformats.org/officeDocument/2006/relationships/slideLayout" Target="../slideLayouts/slideLayout27.xml"/><Relationship Id="rId16" Type="http://schemas.openxmlformats.org/officeDocument/2006/relationships/slideLayout" Target="../slideLayouts/slideLayout41.xml"/><Relationship Id="rId20" Type="http://schemas.openxmlformats.org/officeDocument/2006/relationships/theme" Target="../theme/theme3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5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35.xml"/><Relationship Id="rId19" Type="http://schemas.openxmlformats.org/officeDocument/2006/relationships/slideLayout" Target="../slideLayouts/slideLayout44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9.xml"/><Relationship Id="rId22" Type="http://schemas.openxmlformats.org/officeDocument/2006/relationships/image" Target="../media/image11.jpe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image" Target="../media/image14.jpeg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image" Target="../media/image13.jpeg"/><Relationship Id="rId5" Type="http://schemas.openxmlformats.org/officeDocument/2006/relationships/slideLayout" Target="../slideLayouts/slideLayout49.xml"/><Relationship Id="rId10" Type="http://schemas.openxmlformats.org/officeDocument/2006/relationships/theme" Target="../theme/theme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A498B5FF-094A-C545-926D-926512AD249C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B344868-F9A2-7845-AEB0-CC817113698D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81655" y="5226"/>
            <a:ext cx="879764" cy="454709"/>
          </a:xfrm>
          <a:prstGeom prst="rect">
            <a:avLst/>
          </a:prstGeom>
        </p:spPr>
      </p:pic>
      <p:sp>
        <p:nvSpPr>
          <p:cNvPr id="9" name="幻灯片编号占位符 12"/>
          <p:cNvSpPr txBox="1"/>
          <p:nvPr userDrawn="1"/>
        </p:nvSpPr>
        <p:spPr>
          <a:xfrm flipH="1">
            <a:off x="0" y="6537616"/>
            <a:ext cx="457200" cy="209551"/>
          </a:xfrm>
          <a:prstGeom prst="rect">
            <a:avLst/>
          </a:prstGeom>
          <a:solidFill>
            <a:srgbClr val="E21D2E"/>
          </a:solidFill>
          <a:effectLst/>
        </p:spPr>
        <p:txBody>
          <a:bodyPr lIns="90000">
            <a:noAutofit/>
          </a:bodyPr>
          <a:lstStyle>
            <a:defPPr>
              <a:defRPr lang="zh-CN"/>
            </a:defPPr>
            <a:lvl1pPr algn="ctr">
              <a:defRPr kumimoji="1" sz="1100">
                <a:solidFill>
                  <a:schemeClr val="bg1"/>
                </a:solidFill>
                <a:latin typeface="Arial Hebrew" charset="-79"/>
                <a:ea typeface="Arial Hebrew" charset="-79"/>
                <a:cs typeface="Arial Hebrew" charset="-79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endParaRPr lang="zh-CN" altLang="en-US" dirty="0">
              <a:solidFill>
                <a:srgbClr val="00AE66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451337" y="6461926"/>
            <a:ext cx="4016099" cy="33515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zh-CN" sz="1200" dirty="0">
                <a:solidFill>
                  <a:srgbClr val="E21D2E"/>
                </a:solidFill>
                <a:latin typeface="Helvetica Neue" charset="0"/>
                <a:ea typeface="Helvetica Neue" charset="0"/>
                <a:cs typeface="Helvetica Neue" charset="0"/>
              </a:rPr>
              <a:t>WE ARE BEIKE, 2018 BEIKE</a:t>
            </a:r>
            <a:r>
              <a:rPr lang="zh-CN" altLang="en-US" sz="1200" dirty="0">
                <a:solidFill>
                  <a:srgbClr val="E21D2E"/>
                </a:solidFill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altLang="zh-CN" sz="1200" dirty="0">
                <a:solidFill>
                  <a:srgbClr val="E21D2E"/>
                </a:solidFill>
                <a:latin typeface="Helvetica Neue" charset="0"/>
                <a:ea typeface="Helvetica Neue" charset="0"/>
                <a:cs typeface="Helvetica Neue" charset="0"/>
              </a:rPr>
              <a:t>ALL</a:t>
            </a:r>
            <a:r>
              <a:rPr lang="zh-CN" altLang="en-US" sz="1200" dirty="0">
                <a:solidFill>
                  <a:srgbClr val="E21D2E"/>
                </a:solidFill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altLang="zh-CN" sz="1200" dirty="0">
                <a:solidFill>
                  <a:srgbClr val="E21D2E"/>
                </a:solidFill>
                <a:latin typeface="Helvetica Neue" charset="0"/>
                <a:ea typeface="Helvetica Neue" charset="0"/>
                <a:cs typeface="Helvetica Neue" charset="0"/>
              </a:rPr>
              <a:t>RIGHTS</a:t>
            </a:r>
            <a:r>
              <a:rPr lang="zh-CN" altLang="en-US" sz="1200" dirty="0">
                <a:solidFill>
                  <a:srgbClr val="E21D2E"/>
                </a:solidFill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altLang="zh-CN" sz="1200" dirty="0">
                <a:solidFill>
                  <a:srgbClr val="E21D2E"/>
                </a:solidFill>
                <a:latin typeface="Helvetica Neue" charset="0"/>
                <a:ea typeface="Helvetica Neue" charset="0"/>
                <a:cs typeface="Helvetica Neue" charset="0"/>
              </a:rPr>
              <a:t>RESERVED</a:t>
            </a:r>
            <a:endParaRPr kumimoji="1" lang="zh-CN" altLang="en-US" sz="1200" dirty="0">
              <a:solidFill>
                <a:srgbClr val="E21D2E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1" name="灯片编号占位符 4"/>
          <p:cNvSpPr txBox="1"/>
          <p:nvPr userDrawn="1"/>
        </p:nvSpPr>
        <p:spPr>
          <a:xfrm>
            <a:off x="-4864" y="6537616"/>
            <a:ext cx="462064" cy="20955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CEE7C072-DD45-4944-B501-499F010E499E}" type="slidenum">
              <a:rPr lang="zh-CN" altLang="en-US" sz="1100" smtClean="0">
                <a:solidFill>
                  <a:schemeClr val="bg1"/>
                </a:solidFill>
                <a:latin typeface="+mj-lt"/>
                <a:ea typeface="Adobe Hebrew" charset="0"/>
                <a:cs typeface="Adobe Hebrew" charset="0"/>
              </a:rPr>
              <a:t>‹#›</a:t>
            </a:fld>
            <a:endParaRPr lang="zh-CN" altLang="en-US" sz="1100" dirty="0">
              <a:solidFill>
                <a:schemeClr val="bg1"/>
              </a:solidFill>
              <a:latin typeface="+mj-lt"/>
              <a:ea typeface="Adobe Hebrew" charset="0"/>
              <a:cs typeface="Adobe Hebr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46206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46" r:id="rId2"/>
    <p:sldLayoutId id="2147483741" r:id="rId3"/>
    <p:sldLayoutId id="2147483742" r:id="rId4"/>
    <p:sldLayoutId id="2147483743" r:id="rId5"/>
    <p:sldLayoutId id="2147483744" r:id="rId6"/>
    <p:sldLayoutId id="2147483841" r:id="rId7"/>
    <p:sldLayoutId id="2147483842" r:id="rId8"/>
    <p:sldLayoutId id="2147483843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A498B5FF-094A-C545-926D-926512AD249C}"/>
              </a:ext>
            </a:extLst>
          </p:cNvPr>
          <p:cNvPicPr>
            <a:picLocks noChangeAspect="1"/>
          </p:cNvPicPr>
          <p:nvPr userDrawn="1"/>
        </p:nvPicPr>
        <p:blipFill>
          <a:blip r:embed="rId1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幻灯片编号占位符 12"/>
          <p:cNvSpPr txBox="1"/>
          <p:nvPr userDrawn="1"/>
        </p:nvSpPr>
        <p:spPr>
          <a:xfrm flipH="1">
            <a:off x="0" y="6537616"/>
            <a:ext cx="457200" cy="209551"/>
          </a:xfrm>
          <a:prstGeom prst="rect">
            <a:avLst/>
          </a:prstGeom>
          <a:solidFill>
            <a:srgbClr val="F15A09"/>
          </a:solidFill>
          <a:effectLst/>
        </p:spPr>
        <p:txBody>
          <a:bodyPr lIns="90000">
            <a:noAutofit/>
          </a:bodyPr>
          <a:lstStyle>
            <a:defPPr>
              <a:defRPr lang="zh-CN"/>
            </a:defPPr>
            <a:lvl1pPr algn="ctr">
              <a:defRPr kumimoji="1" sz="1100">
                <a:solidFill>
                  <a:schemeClr val="bg1"/>
                </a:solidFill>
                <a:latin typeface="Arial Hebrew" charset="-79"/>
                <a:ea typeface="Arial Hebrew" charset="-79"/>
                <a:cs typeface="Arial Hebrew" charset="-79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endParaRPr lang="zh-CN" altLang="en-US" dirty="0">
              <a:solidFill>
                <a:srgbClr val="00AE66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451337" y="6461926"/>
            <a:ext cx="4016099" cy="33515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zh-CN" sz="1200" dirty="0">
                <a:solidFill>
                  <a:srgbClr val="F15A09"/>
                </a:solidFill>
                <a:latin typeface="Helvetica Neue" charset="0"/>
                <a:ea typeface="Helvetica Neue" charset="0"/>
                <a:cs typeface="Helvetica Neue" charset="0"/>
              </a:rPr>
              <a:t>WE ARE BEIKE, 2018 BEIKE</a:t>
            </a:r>
            <a:r>
              <a:rPr lang="zh-CN" altLang="en-US" sz="1200" dirty="0">
                <a:solidFill>
                  <a:srgbClr val="F15A09"/>
                </a:solidFill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altLang="zh-CN" sz="1200" dirty="0">
                <a:solidFill>
                  <a:srgbClr val="F15A09"/>
                </a:solidFill>
                <a:latin typeface="Helvetica Neue" charset="0"/>
                <a:ea typeface="Helvetica Neue" charset="0"/>
                <a:cs typeface="Helvetica Neue" charset="0"/>
              </a:rPr>
              <a:t>ALL</a:t>
            </a:r>
            <a:r>
              <a:rPr lang="zh-CN" altLang="en-US" sz="1200" dirty="0">
                <a:solidFill>
                  <a:srgbClr val="F15A09"/>
                </a:solidFill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altLang="zh-CN" sz="1200" dirty="0">
                <a:solidFill>
                  <a:srgbClr val="F15A09"/>
                </a:solidFill>
                <a:latin typeface="Helvetica Neue" charset="0"/>
                <a:ea typeface="Helvetica Neue" charset="0"/>
                <a:cs typeface="Helvetica Neue" charset="0"/>
              </a:rPr>
              <a:t>RIGHTS</a:t>
            </a:r>
            <a:r>
              <a:rPr lang="zh-CN" altLang="en-US" sz="1200" dirty="0">
                <a:solidFill>
                  <a:srgbClr val="F15A09"/>
                </a:solidFill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altLang="zh-CN" sz="1200" dirty="0">
                <a:solidFill>
                  <a:srgbClr val="F15A09"/>
                </a:solidFill>
                <a:latin typeface="Helvetica Neue" charset="0"/>
                <a:ea typeface="Helvetica Neue" charset="0"/>
                <a:cs typeface="Helvetica Neue" charset="0"/>
              </a:rPr>
              <a:t>RESERVED</a:t>
            </a:r>
            <a:endParaRPr kumimoji="1" lang="zh-CN" altLang="en-US" sz="1200" dirty="0">
              <a:solidFill>
                <a:srgbClr val="F15A09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1" name="灯片编号占位符 4"/>
          <p:cNvSpPr txBox="1"/>
          <p:nvPr userDrawn="1"/>
        </p:nvSpPr>
        <p:spPr>
          <a:xfrm>
            <a:off x="-4864" y="6537616"/>
            <a:ext cx="462064" cy="20955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CEE7C072-DD45-4944-B501-499F010E499E}" type="slidenum">
              <a:rPr lang="zh-CN" altLang="en-US" sz="1100" smtClean="0">
                <a:solidFill>
                  <a:schemeClr val="bg1"/>
                </a:solidFill>
                <a:latin typeface="+mj-lt"/>
                <a:ea typeface="Adobe Hebrew" charset="0"/>
                <a:cs typeface="Adobe Hebrew" charset="0"/>
              </a:rPr>
              <a:t>‹#›</a:t>
            </a:fld>
            <a:endParaRPr lang="zh-CN" altLang="en-US" sz="1100" dirty="0">
              <a:solidFill>
                <a:schemeClr val="bg1"/>
              </a:solidFill>
              <a:latin typeface="+mj-lt"/>
              <a:ea typeface="Adobe Hebrew" charset="0"/>
              <a:cs typeface="Adobe Hebrew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1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71543" y="1527"/>
            <a:ext cx="896716" cy="462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2902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70" r:id="rId3"/>
    <p:sldLayoutId id="2147483751" r:id="rId4"/>
    <p:sldLayoutId id="2147483752" r:id="rId5"/>
    <p:sldLayoutId id="2147483753" r:id="rId6"/>
    <p:sldLayoutId id="2147483772" r:id="rId7"/>
    <p:sldLayoutId id="2147483773" r:id="rId8"/>
    <p:sldLayoutId id="2147483774" r:id="rId9"/>
    <p:sldLayoutId id="2147483652" r:id="rId10"/>
    <p:sldLayoutId id="2147483661" r:id="rId11"/>
    <p:sldLayoutId id="2147483654" r:id="rId12"/>
    <p:sldLayoutId id="2147483663" r:id="rId13"/>
    <p:sldLayoutId id="2147483838" r:id="rId14"/>
    <p:sldLayoutId id="2147483839" r:id="rId15"/>
    <p:sldLayoutId id="2147483840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A498B5FF-094A-C545-926D-926512AD249C}"/>
              </a:ext>
            </a:extLst>
          </p:cNvPr>
          <p:cNvPicPr>
            <a:picLocks noChangeAspect="1"/>
          </p:cNvPicPr>
          <p:nvPr userDrawn="1"/>
        </p:nvPicPr>
        <p:blipFill>
          <a:blip r:embed="rId2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幻灯片编号占位符 12"/>
          <p:cNvSpPr txBox="1"/>
          <p:nvPr userDrawn="1"/>
        </p:nvSpPr>
        <p:spPr>
          <a:xfrm flipH="1">
            <a:off x="0" y="6537616"/>
            <a:ext cx="457200" cy="209551"/>
          </a:xfrm>
          <a:prstGeom prst="rect">
            <a:avLst/>
          </a:prstGeom>
          <a:solidFill>
            <a:srgbClr val="F15A09"/>
          </a:solidFill>
          <a:effectLst/>
        </p:spPr>
        <p:txBody>
          <a:bodyPr lIns="90000">
            <a:noAutofit/>
          </a:bodyPr>
          <a:lstStyle>
            <a:defPPr>
              <a:defRPr lang="zh-CN"/>
            </a:defPPr>
            <a:lvl1pPr algn="ctr">
              <a:defRPr kumimoji="1" sz="1100">
                <a:solidFill>
                  <a:schemeClr val="bg1"/>
                </a:solidFill>
                <a:latin typeface="Arial Hebrew" charset="-79"/>
                <a:ea typeface="Arial Hebrew" charset="-79"/>
                <a:cs typeface="Arial Hebrew" charset="-79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endParaRPr lang="zh-CN" altLang="en-US" dirty="0">
              <a:solidFill>
                <a:srgbClr val="00AE66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451337" y="6461926"/>
            <a:ext cx="4016099" cy="33515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zh-CN" sz="1200" dirty="0">
                <a:solidFill>
                  <a:srgbClr val="009F89"/>
                </a:solidFill>
                <a:latin typeface="Helvetica Neue" charset="0"/>
                <a:ea typeface="Helvetica Neue" charset="0"/>
                <a:cs typeface="Helvetica Neue" charset="0"/>
              </a:rPr>
              <a:t>WE ARE BEIKE, 2018 BEIKE</a:t>
            </a:r>
            <a:r>
              <a:rPr lang="zh-CN" altLang="en-US" sz="1200" dirty="0">
                <a:solidFill>
                  <a:srgbClr val="009F89"/>
                </a:solidFill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altLang="zh-CN" sz="1200" dirty="0">
                <a:solidFill>
                  <a:srgbClr val="009F89"/>
                </a:solidFill>
                <a:latin typeface="Helvetica Neue" charset="0"/>
                <a:ea typeface="Helvetica Neue" charset="0"/>
                <a:cs typeface="Helvetica Neue" charset="0"/>
              </a:rPr>
              <a:t>ALL</a:t>
            </a:r>
            <a:r>
              <a:rPr lang="zh-CN" altLang="en-US" sz="1200" dirty="0">
                <a:solidFill>
                  <a:srgbClr val="009F89"/>
                </a:solidFill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altLang="zh-CN" sz="1200" dirty="0">
                <a:solidFill>
                  <a:srgbClr val="009F89"/>
                </a:solidFill>
                <a:latin typeface="Helvetica Neue" charset="0"/>
                <a:ea typeface="Helvetica Neue" charset="0"/>
                <a:cs typeface="Helvetica Neue" charset="0"/>
              </a:rPr>
              <a:t>RIGHTS</a:t>
            </a:r>
            <a:r>
              <a:rPr lang="zh-CN" altLang="en-US" sz="1200" dirty="0">
                <a:solidFill>
                  <a:srgbClr val="009F89"/>
                </a:solidFill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altLang="zh-CN" sz="1200" dirty="0">
                <a:solidFill>
                  <a:srgbClr val="009F89"/>
                </a:solidFill>
                <a:latin typeface="Helvetica Neue" charset="0"/>
                <a:ea typeface="Helvetica Neue" charset="0"/>
                <a:cs typeface="Helvetica Neue" charset="0"/>
              </a:rPr>
              <a:t>RESERVED</a:t>
            </a:r>
            <a:endParaRPr kumimoji="1" lang="zh-CN" altLang="en-US" sz="1200" dirty="0">
              <a:solidFill>
                <a:srgbClr val="009F89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1" name="灯片编号占位符 4"/>
          <p:cNvSpPr txBox="1"/>
          <p:nvPr userDrawn="1"/>
        </p:nvSpPr>
        <p:spPr>
          <a:xfrm>
            <a:off x="-4864" y="6537616"/>
            <a:ext cx="462064" cy="209551"/>
          </a:xfrm>
          <a:prstGeom prst="rect">
            <a:avLst/>
          </a:prstGeom>
          <a:solidFill>
            <a:srgbClr val="009F89"/>
          </a:solidFill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CEE7C072-DD45-4944-B501-499F010E499E}" type="slidenum">
              <a:rPr lang="zh-CN" altLang="en-US" sz="1100" smtClean="0">
                <a:solidFill>
                  <a:schemeClr val="bg1"/>
                </a:solidFill>
                <a:latin typeface="+mj-lt"/>
                <a:ea typeface="Adobe Hebrew" charset="0"/>
                <a:cs typeface="Adobe Hebrew" charset="0"/>
              </a:rPr>
              <a:t>‹#›</a:t>
            </a:fld>
            <a:endParaRPr lang="zh-CN" altLang="en-US" sz="1100" dirty="0">
              <a:solidFill>
                <a:schemeClr val="bg1"/>
              </a:solidFill>
              <a:latin typeface="+mj-lt"/>
              <a:ea typeface="Adobe Hebrew" charset="0"/>
              <a:cs typeface="Adobe Hebrew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2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77493" y="2411"/>
            <a:ext cx="894039" cy="461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9922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62" r:id="rId3"/>
    <p:sldLayoutId id="2147483759" r:id="rId4"/>
    <p:sldLayoutId id="2147483760" r:id="rId5"/>
    <p:sldLayoutId id="2147483761" r:id="rId6"/>
    <p:sldLayoutId id="2147483775" r:id="rId7"/>
    <p:sldLayoutId id="2147483776" r:id="rId8"/>
    <p:sldLayoutId id="2147483777" r:id="rId9"/>
    <p:sldLayoutId id="2147483886" r:id="rId10"/>
    <p:sldLayoutId id="2147483887" r:id="rId11"/>
    <p:sldLayoutId id="2147483888" r:id="rId12"/>
    <p:sldLayoutId id="2147483901" r:id="rId13"/>
    <p:sldLayoutId id="2147483902" r:id="rId14"/>
    <p:sldLayoutId id="2147483903" r:id="rId15"/>
    <p:sldLayoutId id="2147483946" r:id="rId16"/>
    <p:sldLayoutId id="2147483947" r:id="rId17"/>
    <p:sldLayoutId id="2147483948" r:id="rId18"/>
    <p:sldLayoutId id="2147483949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A498B5FF-094A-C545-926D-926512AD249C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幻灯片编号占位符 12"/>
          <p:cNvSpPr txBox="1"/>
          <p:nvPr userDrawn="1"/>
        </p:nvSpPr>
        <p:spPr>
          <a:xfrm flipH="1">
            <a:off x="0" y="6537616"/>
            <a:ext cx="457200" cy="209551"/>
          </a:xfrm>
          <a:prstGeom prst="rect">
            <a:avLst/>
          </a:prstGeom>
          <a:solidFill>
            <a:srgbClr val="F15A09"/>
          </a:solidFill>
          <a:effectLst/>
        </p:spPr>
        <p:txBody>
          <a:bodyPr lIns="90000">
            <a:noAutofit/>
          </a:bodyPr>
          <a:lstStyle>
            <a:defPPr>
              <a:defRPr lang="zh-CN"/>
            </a:defPPr>
            <a:lvl1pPr algn="ctr">
              <a:defRPr kumimoji="1" sz="1100">
                <a:solidFill>
                  <a:schemeClr val="bg1"/>
                </a:solidFill>
                <a:latin typeface="Arial Hebrew" charset="-79"/>
                <a:ea typeface="Arial Hebrew" charset="-79"/>
                <a:cs typeface="Arial Hebrew" charset="-79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endParaRPr lang="zh-CN" altLang="en-US" dirty="0">
              <a:solidFill>
                <a:srgbClr val="00AE66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451337" y="6461926"/>
            <a:ext cx="4016099" cy="33515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zh-CN" sz="1200" dirty="0">
                <a:solidFill>
                  <a:srgbClr val="DC466B"/>
                </a:solidFill>
                <a:latin typeface="Helvetica Neue" charset="0"/>
                <a:ea typeface="Helvetica Neue" charset="0"/>
                <a:cs typeface="Helvetica Neue" charset="0"/>
              </a:rPr>
              <a:t>WE ARE BEIKE, 2018 BEIKE</a:t>
            </a:r>
            <a:r>
              <a:rPr lang="zh-CN" altLang="en-US" sz="1200" dirty="0">
                <a:solidFill>
                  <a:srgbClr val="DC466B"/>
                </a:solidFill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altLang="zh-CN" sz="1200" dirty="0">
                <a:solidFill>
                  <a:srgbClr val="DC466B"/>
                </a:solidFill>
                <a:latin typeface="Helvetica Neue" charset="0"/>
                <a:ea typeface="Helvetica Neue" charset="0"/>
                <a:cs typeface="Helvetica Neue" charset="0"/>
              </a:rPr>
              <a:t>ALL</a:t>
            </a:r>
            <a:r>
              <a:rPr lang="zh-CN" altLang="en-US" sz="1200" dirty="0">
                <a:solidFill>
                  <a:srgbClr val="DC466B"/>
                </a:solidFill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altLang="zh-CN" sz="1200" dirty="0">
                <a:solidFill>
                  <a:srgbClr val="DC466B"/>
                </a:solidFill>
                <a:latin typeface="Helvetica Neue" charset="0"/>
                <a:ea typeface="Helvetica Neue" charset="0"/>
                <a:cs typeface="Helvetica Neue" charset="0"/>
              </a:rPr>
              <a:t>RIGHTS</a:t>
            </a:r>
            <a:r>
              <a:rPr lang="zh-CN" altLang="en-US" sz="1200" dirty="0">
                <a:solidFill>
                  <a:srgbClr val="DC466B"/>
                </a:solidFill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altLang="zh-CN" sz="1200" dirty="0">
                <a:solidFill>
                  <a:srgbClr val="DC466B"/>
                </a:solidFill>
                <a:latin typeface="Helvetica Neue" charset="0"/>
                <a:ea typeface="Helvetica Neue" charset="0"/>
                <a:cs typeface="Helvetica Neue" charset="0"/>
              </a:rPr>
              <a:t>RESERVED</a:t>
            </a:r>
            <a:endParaRPr kumimoji="1" lang="zh-CN" altLang="en-US" sz="1200" dirty="0">
              <a:solidFill>
                <a:srgbClr val="DC466B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1" name="灯片编号占位符 4"/>
          <p:cNvSpPr txBox="1"/>
          <p:nvPr userDrawn="1"/>
        </p:nvSpPr>
        <p:spPr>
          <a:xfrm>
            <a:off x="-4864" y="6537616"/>
            <a:ext cx="462064" cy="209551"/>
          </a:xfrm>
          <a:prstGeom prst="rect">
            <a:avLst/>
          </a:prstGeom>
          <a:solidFill>
            <a:srgbClr val="DC466B"/>
          </a:solidFill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CEE7C072-DD45-4944-B501-499F010E499E}" type="slidenum">
              <a:rPr lang="zh-CN" altLang="en-US" sz="1100" smtClean="0">
                <a:solidFill>
                  <a:schemeClr val="bg1"/>
                </a:solidFill>
                <a:latin typeface="+mj-lt"/>
                <a:ea typeface="Adobe Hebrew" charset="0"/>
                <a:cs typeface="Adobe Hebrew" charset="0"/>
              </a:rPr>
              <a:t>‹#›</a:t>
            </a:fld>
            <a:endParaRPr lang="zh-CN" altLang="en-US" sz="1100" dirty="0">
              <a:solidFill>
                <a:schemeClr val="bg1"/>
              </a:solidFill>
              <a:latin typeface="+mj-lt"/>
              <a:ea typeface="Adobe Hebrew" charset="0"/>
              <a:cs typeface="Adobe Hebrew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62885" y="1519"/>
            <a:ext cx="907174" cy="4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3340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4" r:id="rId1"/>
    <p:sldLayoutId id="2147483765" r:id="rId2"/>
    <p:sldLayoutId id="2147483771" r:id="rId3"/>
    <p:sldLayoutId id="2147483766" r:id="rId4"/>
    <p:sldLayoutId id="2147483767" r:id="rId5"/>
    <p:sldLayoutId id="2147483768" r:id="rId6"/>
    <p:sldLayoutId id="2147483778" r:id="rId7"/>
    <p:sldLayoutId id="2147483779" r:id="rId8"/>
    <p:sldLayoutId id="2147483780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 cstate="email"/>
          <a:stretch>
            <a:fillRect/>
          </a:stretch>
        </p:blipFill>
        <p:spPr>
          <a:xfrm>
            <a:off x="0" y="0"/>
            <a:ext cx="12190212" cy="7156476"/>
          </a:xfrm>
          <a:prstGeom prst="rect">
            <a:avLst/>
          </a:prstGeom>
        </p:spPr>
      </p:pic>
      <p:sp>
        <p:nvSpPr>
          <p:cNvPr id="4" name="Title 16"/>
          <p:cNvSpPr txBox="1"/>
          <p:nvPr/>
        </p:nvSpPr>
        <p:spPr bwMode="gray">
          <a:xfrm>
            <a:off x="548641" y="716699"/>
            <a:ext cx="9960236" cy="3026868"/>
          </a:xfrm>
          <a:prstGeom prst="rect">
            <a:avLst/>
          </a:prstGeom>
        </p:spPr>
        <p:txBody>
          <a:bodyPr vert="horz" lIns="0" tIns="60949" rIns="121899" bIns="60949" rtlCol="0" anchor="b" anchorCtr="0">
            <a:normAutofit/>
          </a:bodyPr>
          <a:lstStyle>
            <a:lvl1pPr marL="0" algn="l" defTabSz="1218565" rtl="0" eaLnBrk="1" latinLnBrk="0" hangingPunct="1">
              <a:lnSpc>
                <a:spcPts val="7000"/>
              </a:lnSpc>
              <a:spcBef>
                <a:spcPct val="0"/>
              </a:spcBef>
              <a:buNone/>
              <a:defRPr lang="en-US" sz="8000" b="1" kern="1200" cap="none" spc="-150" baseline="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altLang="zh-CN" sz="6000" dirty="0"/>
              <a:t>Category</a:t>
            </a:r>
          </a:p>
        </p:txBody>
      </p:sp>
      <p:sp>
        <p:nvSpPr>
          <p:cNvPr id="5" name="Subtitle 2"/>
          <p:cNvSpPr txBox="1">
            <a:spLocks/>
          </p:cNvSpPr>
          <p:nvPr/>
        </p:nvSpPr>
        <p:spPr bwMode="gray">
          <a:xfrm>
            <a:off x="559081" y="3727476"/>
            <a:ext cx="9949796" cy="2180956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l" defTabSz="1218565" rtl="0" eaLnBrk="1" latinLnBrk="0" hangingPunct="1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2600" b="0" kern="1200" cap="none" spc="-150" baseline="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09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19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2816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43776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304736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65696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426656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487616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sz="1600" dirty="0">
              <a:latin typeface="+mj-ea"/>
              <a:ea typeface="+mj-ea"/>
            </a:endParaRPr>
          </a:p>
          <a:p>
            <a:endParaRPr lang="en-US" altLang="zh-CN" sz="1600" dirty="0">
              <a:latin typeface="+mj-ea"/>
              <a:ea typeface="+mj-ea"/>
            </a:endParaRPr>
          </a:p>
          <a:p>
            <a:endParaRPr lang="en-US" altLang="zh-CN" sz="1600" dirty="0">
              <a:latin typeface="+mj-ea"/>
              <a:ea typeface="+mj-ea"/>
            </a:endParaRPr>
          </a:p>
          <a:p>
            <a:endParaRPr lang="en-US" altLang="zh-CN" sz="1600" dirty="0">
              <a:latin typeface="+mj-ea"/>
              <a:ea typeface="+mj-ea"/>
            </a:endParaRPr>
          </a:p>
          <a:p>
            <a:endParaRPr lang="en-US" altLang="zh-CN" sz="1600" dirty="0">
              <a:latin typeface="+mj-ea"/>
              <a:ea typeface="+mj-ea"/>
            </a:endParaRPr>
          </a:p>
          <a:p>
            <a:endParaRPr lang="en-US" altLang="zh-CN" sz="1600" dirty="0">
              <a:latin typeface="+mj-ea"/>
              <a:ea typeface="+mj-ea"/>
            </a:endParaRPr>
          </a:p>
          <a:p>
            <a:r>
              <a:rPr lang="en-US" altLang="zh-CN" sz="3200" b="1" dirty="0">
                <a:latin typeface="Hiragino Sans GB W6" panose="020B0300000000000000" pitchFamily="34" charset="-128"/>
                <a:ea typeface="Hiragino Sans GB W6" panose="020B0300000000000000" pitchFamily="34" charset="-128"/>
              </a:rPr>
              <a:t>CJ</a:t>
            </a:r>
            <a:r>
              <a:rPr lang="zh-CN" altLang="en-US" sz="3200" b="1" dirty="0">
                <a:latin typeface="Hiragino Sans GB W6" panose="020B0300000000000000" pitchFamily="34" charset="-128"/>
                <a:ea typeface="Hiragino Sans GB W6" panose="020B0300000000000000" pitchFamily="34" charset="-128"/>
              </a:rPr>
              <a:t> </a:t>
            </a:r>
            <a:endParaRPr lang="en-US" altLang="zh-CN" sz="3200" b="1" dirty="0">
              <a:latin typeface="Hiragino Sans GB W6" panose="020B0300000000000000" pitchFamily="34" charset="-128"/>
              <a:ea typeface="Hiragino Sans GB W6" panose="020B0300000000000000" pitchFamily="34" charset="-128"/>
            </a:endParaRPr>
          </a:p>
          <a:p>
            <a:r>
              <a:rPr lang="en-US" altLang="zh-CN" sz="3200" b="1" dirty="0">
                <a:latin typeface="Hiragino Sans GB W6" panose="020B0300000000000000" pitchFamily="34" charset="-128"/>
                <a:ea typeface="Hiragino Sans GB W6" panose="020B0300000000000000" pitchFamily="34" charset="-128"/>
              </a:rPr>
              <a:t>2019-06-26</a:t>
            </a:r>
            <a:endParaRPr lang="zh-CN" altLang="en-US" sz="3200" b="1" dirty="0">
              <a:latin typeface="Hiragino Sans GB W6" panose="020B0300000000000000" pitchFamily="34" charset="-128"/>
              <a:ea typeface="Hiragino Sans GB W6" panose="020B0300000000000000" pitchFamily="34" charset="-128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CCEAC8F-A7CA-7D4E-A829-6C5B8D7D496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28363" y="5659485"/>
            <a:ext cx="2117388" cy="796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8612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C7F64430-8D35-1941-B497-8BB74CAEA565}"/>
              </a:ext>
            </a:extLst>
          </p:cNvPr>
          <p:cNvSpPr txBox="1"/>
          <p:nvPr/>
        </p:nvSpPr>
        <p:spPr>
          <a:xfrm>
            <a:off x="2421285" y="470800"/>
            <a:ext cx="73372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000" b="1" dirty="0">
                <a:latin typeface="Hiragino Sans GB W6" panose="020B0300000000000000" pitchFamily="34" charset="-128"/>
                <a:ea typeface="Hiragino Sans GB W6" panose="020B0300000000000000" pitchFamily="34" charset="-128"/>
              </a:rPr>
              <a:t>Runtime</a:t>
            </a:r>
            <a:r>
              <a:rPr kumimoji="1" lang="zh-CN" altLang="en-US" sz="4000" b="1" dirty="0">
                <a:latin typeface="Hiragino Sans GB W6" panose="020B0300000000000000" pitchFamily="34" charset="-128"/>
                <a:ea typeface="Hiragino Sans GB W6" panose="020B0300000000000000" pitchFamily="34" charset="-128"/>
              </a:rPr>
              <a:t>又对分类干了什么？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BDB19A15-5BB5-1B48-BCD9-1D5EB76F1ABE}"/>
              </a:ext>
            </a:extLst>
          </p:cNvPr>
          <p:cNvSpPr/>
          <p:nvPr/>
        </p:nvSpPr>
        <p:spPr>
          <a:xfrm>
            <a:off x="853440" y="1370183"/>
            <a:ext cx="10887456" cy="8867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" altLang="zh-CN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Objective-C</a:t>
            </a:r>
            <a:r>
              <a:rPr lang="zh-CN" altLang="en-US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的运行是依赖</a:t>
            </a:r>
            <a:r>
              <a:rPr lang="en" altLang="zh-CN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OC</a:t>
            </a:r>
            <a:r>
              <a:rPr lang="zh-CN" altLang="en-US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的</a:t>
            </a:r>
            <a:r>
              <a:rPr lang="en" altLang="zh-CN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runtime</a:t>
            </a:r>
            <a:r>
              <a:rPr lang="zh-CN" altLang="en-US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的，而</a:t>
            </a:r>
            <a:r>
              <a:rPr lang="en" altLang="zh-CN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OC</a:t>
            </a:r>
            <a:r>
              <a:rPr lang="zh-CN" altLang="en-US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的</a:t>
            </a:r>
            <a:r>
              <a:rPr lang="en" altLang="zh-CN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runtime</a:t>
            </a:r>
            <a:r>
              <a:rPr lang="zh-CN" altLang="en-US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和其他系统库一样，是通过</a:t>
            </a:r>
            <a:r>
              <a:rPr lang="en" altLang="zh-CN" dirty="0" err="1">
                <a:latin typeface="Yuanti SC Light" panose="02010600040101010101" pitchFamily="2" charset="-122"/>
                <a:ea typeface="Yuanti SC Light" panose="02010600040101010101" pitchFamily="2" charset="-122"/>
              </a:rPr>
              <a:t>dyld</a:t>
            </a:r>
            <a:r>
              <a:rPr lang="zh-CN" altLang="en-US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动态加载的，</a:t>
            </a:r>
            <a:endParaRPr lang="en-US" altLang="zh-CN" dirty="0">
              <a:latin typeface="Yuanti SC Light" panose="02010600040101010101" pitchFamily="2" charset="-122"/>
              <a:ea typeface="Yuanti SC Light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对于</a:t>
            </a:r>
            <a:r>
              <a:rPr lang="en" altLang="zh-CN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OC</a:t>
            </a:r>
            <a:r>
              <a:rPr lang="zh-CN" altLang="en-US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运行时，入口方法如下（在</a:t>
            </a:r>
            <a:r>
              <a:rPr lang="en" altLang="zh-CN" dirty="0" err="1">
                <a:latin typeface="Yuanti SC Light" panose="02010600040101010101" pitchFamily="2" charset="-122"/>
                <a:ea typeface="Yuanti SC Light" panose="02010600040101010101" pitchFamily="2" charset="-122"/>
              </a:rPr>
              <a:t>objc-os.mm</a:t>
            </a:r>
            <a:r>
              <a:rPr lang="zh-CN" altLang="en-US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文件中）：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F7CFC99-44A3-2F4F-85F9-F32DE653B8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1285" y="2448398"/>
            <a:ext cx="7509764" cy="3485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2406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2820551C-81C9-8B4A-A248-7409A3FF56D2}"/>
              </a:ext>
            </a:extLst>
          </p:cNvPr>
          <p:cNvSpPr/>
          <p:nvPr/>
        </p:nvSpPr>
        <p:spPr>
          <a:xfrm>
            <a:off x="792480" y="178784"/>
            <a:ext cx="10655808" cy="1302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" altLang="zh-CN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category</a:t>
            </a:r>
            <a:r>
              <a:rPr lang="zh-CN" altLang="en-US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被附加到类上面是在</a:t>
            </a:r>
            <a:r>
              <a:rPr lang="en" altLang="zh-CN" dirty="0" err="1">
                <a:latin typeface="Yuanti SC Light" panose="02010600040101010101" pitchFamily="2" charset="-122"/>
                <a:ea typeface="Yuanti SC Light" panose="02010600040101010101" pitchFamily="2" charset="-122"/>
              </a:rPr>
              <a:t>map_images</a:t>
            </a:r>
            <a:r>
              <a:rPr lang="zh-CN" altLang="en-US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的时候发生的，在</a:t>
            </a:r>
            <a:r>
              <a:rPr lang="en" altLang="zh-CN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new-ABI</a:t>
            </a:r>
            <a:r>
              <a:rPr lang="zh-CN" altLang="en-US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的标准下，</a:t>
            </a:r>
            <a:r>
              <a:rPr lang="en-US" altLang="zh-CN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_</a:t>
            </a:r>
            <a:r>
              <a:rPr lang="en" altLang="zh-CN" dirty="0" err="1">
                <a:latin typeface="Yuanti SC Light" panose="02010600040101010101" pitchFamily="2" charset="-122"/>
                <a:ea typeface="Yuanti SC Light" panose="02010600040101010101" pitchFamily="2" charset="-122"/>
              </a:rPr>
              <a:t>objc_init</a:t>
            </a:r>
            <a:r>
              <a:rPr lang="zh-CN" altLang="en-US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里面的调用的</a:t>
            </a:r>
            <a:r>
              <a:rPr lang="en" altLang="zh-CN" dirty="0" err="1">
                <a:latin typeface="Yuanti SC Light" panose="02010600040101010101" pitchFamily="2" charset="-122"/>
                <a:ea typeface="Yuanti SC Light" panose="02010600040101010101" pitchFamily="2" charset="-122"/>
              </a:rPr>
              <a:t>map_images</a:t>
            </a:r>
            <a:r>
              <a:rPr lang="zh-CN" altLang="en-US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最终会调用</a:t>
            </a:r>
            <a:r>
              <a:rPr lang="en-US" altLang="zh-CN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_</a:t>
            </a:r>
            <a:r>
              <a:rPr lang="en" altLang="zh-CN" dirty="0" err="1">
                <a:latin typeface="Yuanti SC Light" panose="02010600040101010101" pitchFamily="2" charset="-122"/>
                <a:ea typeface="Yuanti SC Light" panose="02010600040101010101" pitchFamily="2" charset="-122"/>
              </a:rPr>
              <a:t>read_images</a:t>
            </a:r>
            <a:r>
              <a:rPr lang="zh-CN" altLang="en-US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方法，在</a:t>
            </a:r>
            <a:r>
              <a:rPr lang="en-US" altLang="zh-CN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_</a:t>
            </a:r>
            <a:r>
              <a:rPr lang="en" altLang="zh-CN" dirty="0" err="1">
                <a:latin typeface="Yuanti SC Light" panose="02010600040101010101" pitchFamily="2" charset="-122"/>
                <a:ea typeface="Yuanti SC Light" panose="02010600040101010101" pitchFamily="2" charset="-122"/>
              </a:rPr>
              <a:t>read_images</a:t>
            </a:r>
            <a:r>
              <a:rPr lang="zh-CN" altLang="en-US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方法中我们拿到的 </a:t>
            </a:r>
            <a:r>
              <a:rPr lang="en" altLang="zh-CN" dirty="0" err="1">
                <a:latin typeface="Yuanti SC Light" panose="02010600040101010101" pitchFamily="2" charset="-122"/>
                <a:ea typeface="Yuanti SC Light" panose="02010600040101010101" pitchFamily="2" charset="-122"/>
              </a:rPr>
              <a:t>catlist</a:t>
            </a:r>
            <a:r>
              <a:rPr lang="zh-CN" altLang="en-US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 就是上节中讲到的编译器为我们准备的</a:t>
            </a:r>
            <a:r>
              <a:rPr lang="en" altLang="zh-CN" dirty="0" err="1">
                <a:latin typeface="Yuanti SC Light" panose="02010600040101010101" pitchFamily="2" charset="-122"/>
                <a:ea typeface="Yuanti SC Light" panose="02010600040101010101" pitchFamily="2" charset="-122"/>
              </a:rPr>
              <a:t>category_t</a:t>
            </a:r>
            <a:r>
              <a:rPr lang="zh-CN" altLang="en-US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数组，在拿到 </a:t>
            </a:r>
            <a:r>
              <a:rPr lang="en" altLang="zh-CN" dirty="0" err="1">
                <a:latin typeface="Yuanti SC Light" panose="02010600040101010101" pitchFamily="2" charset="-122"/>
                <a:ea typeface="Yuanti SC Light" panose="02010600040101010101" pitchFamily="2" charset="-122"/>
              </a:rPr>
              <a:t>catlist</a:t>
            </a:r>
            <a:r>
              <a:rPr lang="zh-CN" altLang="en-US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 之后去遍历它：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5118D3F-B2FC-184C-B904-F37FD45BB3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480" y="1796706"/>
            <a:ext cx="7399274" cy="449563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F162952-BDE0-7A4D-9B48-758AFBEFD3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4342" y="2860629"/>
            <a:ext cx="3527883" cy="2101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28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91A48FAB-443D-674C-9ED1-1BA35709F6E3}"/>
              </a:ext>
            </a:extLst>
          </p:cNvPr>
          <p:cNvSpPr/>
          <p:nvPr/>
        </p:nvSpPr>
        <p:spPr>
          <a:xfrm>
            <a:off x="1243584" y="543574"/>
            <a:ext cx="9558528" cy="8867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最终都调用了 </a:t>
            </a:r>
            <a:r>
              <a:rPr lang="en" altLang="zh-CN" dirty="0" err="1">
                <a:latin typeface="Yuanti SC Light" panose="02010600040101010101" pitchFamily="2" charset="-122"/>
                <a:ea typeface="Yuanti SC Light" panose="02010600040101010101" pitchFamily="2" charset="-122"/>
              </a:rPr>
              <a:t>remethodizeClass</a:t>
            </a:r>
            <a:r>
              <a:rPr lang="zh-CN" altLang="en-US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 去重新整理 </a:t>
            </a:r>
            <a:r>
              <a:rPr lang="en-US" altLang="zh-CN" dirty="0" err="1">
                <a:latin typeface="Yuanti SC Light" panose="02010600040101010101" pitchFamily="2" charset="-122"/>
                <a:ea typeface="Yuanti SC Light" panose="02010600040101010101" pitchFamily="2" charset="-122"/>
              </a:rPr>
              <a:t>cls</a:t>
            </a:r>
            <a:r>
              <a:rPr lang="zh-CN" altLang="en-US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，</a:t>
            </a:r>
            <a:r>
              <a:rPr lang="en" altLang="zh-CN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 </a:t>
            </a:r>
            <a:r>
              <a:rPr lang="en" altLang="zh-CN" dirty="0" err="1">
                <a:latin typeface="Yuanti SC Light" panose="02010600040101010101" pitchFamily="2" charset="-122"/>
                <a:ea typeface="Yuanti SC Light" panose="02010600040101010101" pitchFamily="2" charset="-122"/>
              </a:rPr>
              <a:t>remethodizeClass</a:t>
            </a:r>
            <a:r>
              <a:rPr lang="zh-CN" altLang="en-US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 做的工作相对比较简单，它的核心是调用了 </a:t>
            </a:r>
            <a:r>
              <a:rPr lang="en" altLang="zh-CN" dirty="0" err="1">
                <a:latin typeface="Yuanti SC Light" panose="02010600040101010101" pitchFamily="2" charset="-122"/>
                <a:ea typeface="Yuanti SC Light" panose="02010600040101010101" pitchFamily="2" charset="-122"/>
              </a:rPr>
              <a:t>attachCategories</a:t>
            </a:r>
            <a:r>
              <a:rPr lang="zh-CN" altLang="en-US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 ：</a:t>
            </a:r>
            <a:endParaRPr lang="en" altLang="zh-CN" dirty="0">
              <a:latin typeface="Yuanti SC Light" panose="02010600040101010101" pitchFamily="2" charset="-122"/>
              <a:ea typeface="Yuanti SC Light" panose="02010600040101010101" pitchFamily="2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762F33A-FF7D-4E46-A8EF-9EA8BA4678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8125" y="1658366"/>
            <a:ext cx="6489446" cy="4784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8094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BDA09413-C2A6-2644-9646-9A6592821697}"/>
              </a:ext>
            </a:extLst>
          </p:cNvPr>
          <p:cNvSpPr/>
          <p:nvPr/>
        </p:nvSpPr>
        <p:spPr>
          <a:xfrm>
            <a:off x="1158240" y="1723751"/>
            <a:ext cx="4669536" cy="25487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" altLang="zh-CN" dirty="0" err="1">
                <a:latin typeface="PingFang SC Thin" panose="020B0200000000000000" pitchFamily="34" charset="-122"/>
                <a:ea typeface="PingFang SC Thin" panose="020B0200000000000000" pitchFamily="34" charset="-122"/>
              </a:rPr>
              <a:t>remethodizeClass</a:t>
            </a:r>
            <a:r>
              <a:rPr lang="zh-CN" altLang="en-US" dirty="0">
                <a:latin typeface="PingFang SC Thin" panose="020B0200000000000000" pitchFamily="34" charset="-122"/>
                <a:ea typeface="PingFang SC Thin" panose="020B0200000000000000" pitchFamily="34" charset="-122"/>
              </a:rPr>
              <a:t> 做的工作相对比较简单，它的核心是调用了 </a:t>
            </a:r>
            <a:r>
              <a:rPr lang="en" altLang="zh-CN" dirty="0" err="1">
                <a:latin typeface="PingFang SC Thin" panose="020B0200000000000000" pitchFamily="34" charset="-122"/>
                <a:ea typeface="PingFang SC Thin" panose="020B0200000000000000" pitchFamily="34" charset="-122"/>
              </a:rPr>
              <a:t>attachCategories</a:t>
            </a:r>
            <a:r>
              <a:rPr lang="zh-CN" altLang="en-US" dirty="0">
                <a:latin typeface="PingFang SC Thin" panose="020B0200000000000000" pitchFamily="34" charset="-122"/>
                <a:ea typeface="PingFang SC Thin" panose="020B0200000000000000" pitchFamily="34" charset="-122"/>
              </a:rPr>
              <a:t> ，</a:t>
            </a:r>
            <a:endParaRPr lang="en-US" altLang="zh-CN" dirty="0">
              <a:latin typeface="PingFang SC Thin" panose="020B0200000000000000" pitchFamily="34" charset="-122"/>
              <a:ea typeface="PingFang SC Thin" panose="020B0200000000000000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dirty="0">
              <a:latin typeface="PingFang SC Thin" panose="020B0200000000000000" pitchFamily="34" charset="-122"/>
              <a:ea typeface="PingFang SC Thin" panose="020B02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" altLang="zh-CN" dirty="0">
                <a:latin typeface="PingFang SC Thin" panose="020B0200000000000000" pitchFamily="34" charset="-122"/>
                <a:ea typeface="PingFang SC Thin" panose="020B0200000000000000" pitchFamily="34" charset="-122"/>
              </a:rPr>
              <a:t> </a:t>
            </a:r>
            <a:r>
              <a:rPr lang="en" altLang="zh-CN" dirty="0" err="1">
                <a:latin typeface="PingFang SC Thin" panose="020B0200000000000000" pitchFamily="34" charset="-122"/>
                <a:ea typeface="PingFang SC Thin" panose="020B0200000000000000" pitchFamily="34" charset="-122"/>
              </a:rPr>
              <a:t>attachCategories</a:t>
            </a:r>
            <a:r>
              <a:rPr lang="zh-CN" altLang="en-US" dirty="0">
                <a:latin typeface="PingFang SC Thin" panose="020B0200000000000000" pitchFamily="34" charset="-122"/>
                <a:ea typeface="PingFang SC Thin" panose="020B0200000000000000" pitchFamily="34" charset="-122"/>
              </a:rPr>
              <a:t> 把所有</a:t>
            </a:r>
            <a:r>
              <a:rPr lang="en" altLang="zh-CN" dirty="0">
                <a:latin typeface="PingFang SC Thin" panose="020B0200000000000000" pitchFamily="34" charset="-122"/>
                <a:ea typeface="PingFang SC Thin" panose="020B0200000000000000" pitchFamily="34" charset="-122"/>
              </a:rPr>
              <a:t>category</a:t>
            </a:r>
            <a:r>
              <a:rPr lang="zh-CN" altLang="en-US" dirty="0">
                <a:latin typeface="PingFang SC Thin" panose="020B0200000000000000" pitchFamily="34" charset="-122"/>
                <a:ea typeface="PingFang SC Thin" panose="020B0200000000000000" pitchFamily="34" charset="-122"/>
              </a:rPr>
              <a:t>的实例方法列表、属性列表、协议列表拼成了对应的二维列表，主要代码如右：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420384B-B6D1-AB4D-A9C8-A4B3BBA291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4640" y="185420"/>
            <a:ext cx="4237228" cy="650428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72D49CA2-72DE-E244-A019-C2C37AA16B6D}"/>
              </a:ext>
            </a:extLst>
          </p:cNvPr>
          <p:cNvSpPr/>
          <p:nvPr/>
        </p:nvSpPr>
        <p:spPr>
          <a:xfrm>
            <a:off x="990376" y="874345"/>
            <a:ext cx="469531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" altLang="zh-CN" sz="2800" b="1" dirty="0" err="1"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attachCategories</a:t>
            </a:r>
            <a:r>
              <a:rPr lang="zh-CN" altLang="en-US" sz="2800" b="1" dirty="0"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442639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1FAF9615-CD77-E740-BC52-15E2EA0902BE}"/>
              </a:ext>
            </a:extLst>
          </p:cNvPr>
          <p:cNvSpPr/>
          <p:nvPr/>
        </p:nvSpPr>
        <p:spPr>
          <a:xfrm>
            <a:off x="1243584" y="912465"/>
            <a:ext cx="9753600" cy="88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" altLang="zh-CN" dirty="0">
                <a:latin typeface="PingFang SC Thin" panose="020B0200000000000000" pitchFamily="34" charset="-122"/>
                <a:ea typeface="PingFang SC Thin" panose="020B0200000000000000" pitchFamily="34" charset="-122"/>
              </a:rPr>
              <a:t> </a:t>
            </a:r>
            <a:r>
              <a:rPr lang="en" altLang="zh-CN" dirty="0" err="1">
                <a:latin typeface="PingFang SC Thin" panose="020B0200000000000000" pitchFamily="34" charset="-122"/>
                <a:ea typeface="PingFang SC Thin" panose="020B0200000000000000" pitchFamily="34" charset="-122"/>
              </a:rPr>
              <a:t>attachCategories</a:t>
            </a:r>
            <a:r>
              <a:rPr lang="zh-CN" altLang="en-US" dirty="0">
                <a:latin typeface="PingFang SC Thin" panose="020B0200000000000000" pitchFamily="34" charset="-122"/>
                <a:ea typeface="PingFang SC Thin" panose="020B0200000000000000" pitchFamily="34" charset="-122"/>
              </a:rPr>
              <a:t> 把所有</a:t>
            </a:r>
            <a:r>
              <a:rPr lang="en" altLang="zh-CN" dirty="0">
                <a:latin typeface="PingFang SC Thin" panose="020B0200000000000000" pitchFamily="34" charset="-122"/>
                <a:ea typeface="PingFang SC Thin" panose="020B0200000000000000" pitchFamily="34" charset="-122"/>
              </a:rPr>
              <a:t>category</a:t>
            </a:r>
            <a:r>
              <a:rPr lang="zh-CN" altLang="en-US" dirty="0">
                <a:latin typeface="PingFang SC Thin" panose="020B0200000000000000" pitchFamily="34" charset="-122"/>
                <a:ea typeface="PingFang SC Thin" panose="020B0200000000000000" pitchFamily="34" charset="-122"/>
              </a:rPr>
              <a:t>的实例方法列表、属性列表、协议列表拼成了二维列表之后，把它交给了 </a:t>
            </a:r>
            <a:r>
              <a:rPr lang="en" altLang="zh-CN" dirty="0" err="1">
                <a:latin typeface="PingFang SC Thin" panose="020B0200000000000000" pitchFamily="34" charset="-122"/>
                <a:ea typeface="PingFang SC Thin" panose="020B0200000000000000" pitchFamily="34" charset="-122"/>
              </a:rPr>
              <a:t>attachLists</a:t>
            </a:r>
            <a:r>
              <a:rPr lang="zh-CN" altLang="en-US" dirty="0">
                <a:latin typeface="PingFang SC Thin" panose="020B0200000000000000" pitchFamily="34" charset="-122"/>
                <a:ea typeface="PingFang SC Thin" panose="020B0200000000000000" pitchFamily="34" charset="-122"/>
              </a:rPr>
              <a:t> 做真正的插入操作，</a:t>
            </a:r>
            <a:r>
              <a:rPr lang="en" altLang="zh-CN" dirty="0">
                <a:latin typeface="PingFang SC Thin" panose="020B0200000000000000" pitchFamily="34" charset="-122"/>
                <a:ea typeface="PingFang SC Thin" panose="020B0200000000000000" pitchFamily="34" charset="-122"/>
              </a:rPr>
              <a:t> </a:t>
            </a:r>
            <a:r>
              <a:rPr lang="en" altLang="zh-CN" dirty="0" err="1">
                <a:latin typeface="PingFang SC Thin" panose="020B0200000000000000" pitchFamily="34" charset="-122"/>
                <a:ea typeface="PingFang SC Thin" panose="020B0200000000000000" pitchFamily="34" charset="-122"/>
              </a:rPr>
              <a:t>attachLists</a:t>
            </a:r>
            <a:r>
              <a:rPr lang="en" altLang="zh-CN" dirty="0">
                <a:latin typeface="PingFang SC Thin" panose="020B0200000000000000" pitchFamily="34" charset="-122"/>
                <a:ea typeface="PingFang SC Thin" panose="020B0200000000000000" pitchFamily="34" charset="-122"/>
              </a:rPr>
              <a:t> </a:t>
            </a:r>
            <a:r>
              <a:rPr lang="zh-CN" altLang="en-US" dirty="0">
                <a:latin typeface="PingFang SC Thin" panose="020B0200000000000000" pitchFamily="34" charset="-122"/>
                <a:ea typeface="PingFang SC Thin" panose="020B0200000000000000" pitchFamily="34" charset="-122"/>
              </a:rPr>
              <a:t>主要代码如下：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3D34B74-DA04-F144-BBA6-C775B83B51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4784" y="1929938"/>
            <a:ext cx="8331200" cy="46101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D11D599D-1713-EB41-8FCA-5379789A12A5}"/>
              </a:ext>
            </a:extLst>
          </p:cNvPr>
          <p:cNvSpPr/>
          <p:nvPr/>
        </p:nvSpPr>
        <p:spPr>
          <a:xfrm>
            <a:off x="3405330" y="255091"/>
            <a:ext cx="469531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" altLang="zh-CN" sz="2800" b="1" dirty="0" err="1">
                <a:latin typeface="Hiragino Sans GB W6" panose="020B0300000000000000" pitchFamily="34" charset="-128"/>
                <a:ea typeface="Hiragino Sans GB W6" panose="020B0300000000000000" pitchFamily="34" charset="-128"/>
              </a:rPr>
              <a:t>attachLists</a:t>
            </a:r>
            <a:r>
              <a:rPr lang="zh-CN" altLang="en-US" sz="2800" b="1" dirty="0">
                <a:latin typeface="Hiragino Sans GB W6" panose="020B0300000000000000" pitchFamily="34" charset="-128"/>
                <a:ea typeface="Hiragino Sans GB W6" panose="020B0300000000000000" pitchFamily="34" charset="-128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362424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74051AA0-FBFF-854F-9B29-39A293B9DAF6}"/>
              </a:ext>
            </a:extLst>
          </p:cNvPr>
          <p:cNvSpPr/>
          <p:nvPr/>
        </p:nvSpPr>
        <p:spPr>
          <a:xfrm>
            <a:off x="3273552" y="3925824"/>
            <a:ext cx="1450848" cy="14386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4000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9D35EA09-E174-CF4F-A861-5FB5E5CE96E6}"/>
              </a:ext>
            </a:extLst>
          </p:cNvPr>
          <p:cNvSpPr/>
          <p:nvPr/>
        </p:nvSpPr>
        <p:spPr>
          <a:xfrm>
            <a:off x="4724400" y="3925824"/>
            <a:ext cx="1450848" cy="14386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40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A27EB26-E40D-7A49-A738-7B85B99CF457}"/>
              </a:ext>
            </a:extLst>
          </p:cNvPr>
          <p:cNvSpPr/>
          <p:nvPr/>
        </p:nvSpPr>
        <p:spPr>
          <a:xfrm>
            <a:off x="6175248" y="3925824"/>
            <a:ext cx="1450848" cy="14386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40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03FBA14-2FB0-6249-A777-032949F2E9AC}"/>
              </a:ext>
            </a:extLst>
          </p:cNvPr>
          <p:cNvSpPr/>
          <p:nvPr/>
        </p:nvSpPr>
        <p:spPr>
          <a:xfrm>
            <a:off x="7626096" y="3925824"/>
            <a:ext cx="1450848" cy="14386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40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875681A-B59C-C747-B180-9069A3E9DF94}"/>
              </a:ext>
            </a:extLst>
          </p:cNvPr>
          <p:cNvSpPr/>
          <p:nvPr/>
        </p:nvSpPr>
        <p:spPr>
          <a:xfrm>
            <a:off x="6175248" y="630936"/>
            <a:ext cx="1450848" cy="14386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000" dirty="0"/>
              <a:t>4</a:t>
            </a:r>
            <a:endParaRPr kumimoji="1" lang="zh-CN" altLang="en-US" sz="40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C2185EC-CC6C-3F40-8AE5-0887C4695135}"/>
              </a:ext>
            </a:extLst>
          </p:cNvPr>
          <p:cNvSpPr/>
          <p:nvPr/>
        </p:nvSpPr>
        <p:spPr>
          <a:xfrm>
            <a:off x="4724400" y="630936"/>
            <a:ext cx="1450848" cy="14386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000" dirty="0"/>
              <a:t>3</a:t>
            </a:r>
            <a:endParaRPr kumimoji="1" lang="zh-CN" altLang="en-US" sz="40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CD5EEF7-DF1B-724E-811D-08CFC072315F}"/>
              </a:ext>
            </a:extLst>
          </p:cNvPr>
          <p:cNvSpPr/>
          <p:nvPr/>
        </p:nvSpPr>
        <p:spPr>
          <a:xfrm>
            <a:off x="3273552" y="630936"/>
            <a:ext cx="1450848" cy="14386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000" dirty="0"/>
              <a:t>2</a:t>
            </a:r>
            <a:endParaRPr kumimoji="1" lang="zh-CN" altLang="en-US" sz="40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B3D313A9-49F5-C544-9E21-9A49BD8BC06F}"/>
              </a:ext>
            </a:extLst>
          </p:cNvPr>
          <p:cNvSpPr/>
          <p:nvPr/>
        </p:nvSpPr>
        <p:spPr>
          <a:xfrm>
            <a:off x="3279648" y="3925824"/>
            <a:ext cx="1450848" cy="14386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000" dirty="0"/>
              <a:t>1</a:t>
            </a:r>
            <a:endParaRPr kumimoji="1" lang="zh-CN" altLang="en-US" sz="40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BE091E9-A821-EE48-85DF-5EDCD551F58B}"/>
              </a:ext>
            </a:extLst>
          </p:cNvPr>
          <p:cNvSpPr/>
          <p:nvPr/>
        </p:nvSpPr>
        <p:spPr>
          <a:xfrm>
            <a:off x="6175248" y="2278380"/>
            <a:ext cx="1450848" cy="14386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000" dirty="0"/>
              <a:t>2</a:t>
            </a:r>
            <a:endParaRPr kumimoji="1" lang="zh-CN" altLang="en-US" sz="40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A4BC8030-630B-F140-9BE4-368A7F0F9E56}"/>
              </a:ext>
            </a:extLst>
          </p:cNvPr>
          <p:cNvSpPr/>
          <p:nvPr/>
        </p:nvSpPr>
        <p:spPr>
          <a:xfrm>
            <a:off x="4724400" y="2278380"/>
            <a:ext cx="1450848" cy="14386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000" dirty="0"/>
              <a:t>3</a:t>
            </a:r>
            <a:endParaRPr kumimoji="1" lang="zh-CN" altLang="en-US" sz="40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605A0CD2-9F6F-A24A-9C8F-0B26B86BFFD2}"/>
              </a:ext>
            </a:extLst>
          </p:cNvPr>
          <p:cNvSpPr/>
          <p:nvPr/>
        </p:nvSpPr>
        <p:spPr>
          <a:xfrm>
            <a:off x="3273552" y="2278380"/>
            <a:ext cx="1450848" cy="14386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000" dirty="0"/>
              <a:t>4</a:t>
            </a:r>
            <a:endParaRPr kumimoji="1" lang="zh-CN" altLang="en-US" sz="4000" dirty="0"/>
          </a:p>
        </p:txBody>
      </p:sp>
    </p:spTree>
    <p:extLst>
      <p:ext uri="{BB962C8B-B14F-4D97-AF65-F5344CB8AC3E}">
        <p14:creationId xmlns:p14="http://schemas.microsoft.com/office/powerpoint/2010/main" val="1722731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7.40741E-7 L -0.23789 0.2405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901" y="1201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7.40741E-7 L 4.79167E-6 0.24051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01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7.40741E-7 L 0.23894 0.24051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940" y="1201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-4.81481E-6 L 0.35794 -4.81481E-6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89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4166 " pathEditMode="relative" ptsTypes="AA">
                                      <p:cBhvr>
                                        <p:cTn id="44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5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4166 " pathEditMode="relative" ptsTypes="AA">
                                      <p:cBhvr>
                                        <p:cTn id="4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7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4166 " pathEditMode="relative" ptsTypes="AA">
                                      <p:cBhvr>
                                        <p:cTn id="4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圆角矩形 5">
            <a:extLst>
              <a:ext uri="{FF2B5EF4-FFF2-40B4-BE49-F238E27FC236}">
                <a16:creationId xmlns:a16="http://schemas.microsoft.com/office/drawing/2014/main" id="{306414E9-81BD-B548-BA33-86F0E6DF337C}"/>
              </a:ext>
            </a:extLst>
          </p:cNvPr>
          <p:cNvSpPr/>
          <p:nvPr/>
        </p:nvSpPr>
        <p:spPr>
          <a:xfrm>
            <a:off x="2242775" y="1448624"/>
            <a:ext cx="7743464" cy="720000"/>
          </a:xfrm>
          <a:prstGeom prst="roundRect">
            <a:avLst/>
          </a:prstGeom>
          <a:solidFill>
            <a:srgbClr val="00A3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b="1" dirty="0">
                <a:latin typeface="Hiragino Sans GB W6" panose="020B0300000000000000" pitchFamily="34" charset="-128"/>
                <a:ea typeface="Hiragino Sans GB W6" panose="020B0300000000000000" pitchFamily="34" charset="-128"/>
              </a:rPr>
              <a:t>_</a:t>
            </a:r>
            <a:r>
              <a:rPr kumimoji="1" lang="en-US" altLang="zh-CN" b="1" dirty="0" err="1">
                <a:latin typeface="Hiragino Sans GB W6" panose="020B0300000000000000" pitchFamily="34" charset="-128"/>
                <a:ea typeface="Hiragino Sans GB W6" panose="020B0300000000000000" pitchFamily="34" charset="-128"/>
              </a:rPr>
              <a:t>objc_init</a:t>
            </a:r>
            <a:r>
              <a:rPr kumimoji="1" lang="en-US" altLang="zh-CN" b="1" dirty="0">
                <a:latin typeface="Hiragino Sans GB W6" panose="020B0300000000000000" pitchFamily="34" charset="-128"/>
                <a:ea typeface="Hiragino Sans GB W6" panose="020B0300000000000000" pitchFamily="34" charset="-128"/>
              </a:rPr>
              <a:t>_</a:t>
            </a:r>
            <a:r>
              <a:rPr kumimoji="1" lang="en-US" altLang="zh-CN" b="1" dirty="0">
                <a:latin typeface="Hiragino Sans GB W6" panose="020B0300000000000000" pitchFamily="34" charset="-128"/>
                <a:ea typeface="Hiragino Sans GB W6" panose="020B0300000000000000" pitchFamily="34" charset="-128"/>
                <a:sym typeface="Wingdings" pitchFamily="2" charset="2"/>
              </a:rPr>
              <a:t> -&gt; </a:t>
            </a:r>
            <a:r>
              <a:rPr kumimoji="1" lang="en-US" altLang="zh-CN" b="1" dirty="0" err="1">
                <a:latin typeface="Hiragino Sans GB W6" panose="020B0300000000000000" pitchFamily="34" charset="-128"/>
                <a:ea typeface="Hiragino Sans GB W6" panose="020B0300000000000000" pitchFamily="34" charset="-128"/>
                <a:sym typeface="Wingdings" pitchFamily="2" charset="2"/>
              </a:rPr>
              <a:t>map_images</a:t>
            </a:r>
            <a:endParaRPr kumimoji="1" lang="zh-CN" altLang="en-US" b="1" dirty="0">
              <a:latin typeface="Hiragino Sans GB W6" panose="020B0300000000000000" pitchFamily="34" charset="-128"/>
              <a:ea typeface="Hiragino Sans GB W6" panose="020B0300000000000000" pitchFamily="34" charset="-128"/>
            </a:endParaRPr>
          </a:p>
        </p:txBody>
      </p:sp>
      <p:sp>
        <p:nvSpPr>
          <p:cNvPr id="7" name="圆角矩形 6">
            <a:extLst>
              <a:ext uri="{FF2B5EF4-FFF2-40B4-BE49-F238E27FC236}">
                <a16:creationId xmlns:a16="http://schemas.microsoft.com/office/drawing/2014/main" id="{56959D67-6235-D647-AD86-ACF7786B456E}"/>
              </a:ext>
            </a:extLst>
          </p:cNvPr>
          <p:cNvSpPr/>
          <p:nvPr/>
        </p:nvSpPr>
        <p:spPr>
          <a:xfrm>
            <a:off x="2242775" y="2565993"/>
            <a:ext cx="7743464" cy="720000"/>
          </a:xfrm>
          <a:prstGeom prst="roundRect">
            <a:avLst/>
          </a:prstGeom>
          <a:solidFill>
            <a:srgbClr val="0093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b="1" dirty="0">
                <a:latin typeface="Hiragino Sans GB W6" panose="020B0300000000000000" pitchFamily="34" charset="-128"/>
                <a:ea typeface="Hiragino Sans GB W6" panose="020B0300000000000000" pitchFamily="34" charset="-128"/>
              </a:rPr>
              <a:t>_</a:t>
            </a:r>
            <a:r>
              <a:rPr kumimoji="1" lang="en-US" altLang="zh-CN" b="1" dirty="0" err="1">
                <a:latin typeface="Hiragino Sans GB W6" panose="020B0300000000000000" pitchFamily="34" charset="-128"/>
                <a:ea typeface="Hiragino Sans GB W6" panose="020B0300000000000000" pitchFamily="34" charset="-128"/>
              </a:rPr>
              <a:t>read_images</a:t>
            </a:r>
            <a:r>
              <a:rPr kumimoji="1" lang="en-US" altLang="zh-CN" b="1" dirty="0">
                <a:latin typeface="Hiragino Sans GB W6" panose="020B0300000000000000" pitchFamily="34" charset="-128"/>
                <a:ea typeface="Hiragino Sans GB W6" panose="020B0300000000000000" pitchFamily="34" charset="-128"/>
              </a:rPr>
              <a:t> -&gt; </a:t>
            </a:r>
            <a:r>
              <a:rPr lang="en" altLang="zh-CN" b="1" dirty="0" err="1">
                <a:latin typeface="Hiragino Sans GB W6" panose="020B0300000000000000" pitchFamily="34" charset="-128"/>
                <a:ea typeface="Hiragino Sans GB W6" panose="020B0300000000000000" pitchFamily="34" charset="-128"/>
              </a:rPr>
              <a:t>remethodizeClass</a:t>
            </a:r>
            <a:endParaRPr kumimoji="1" lang="zh-CN" altLang="en-US" b="1" dirty="0">
              <a:latin typeface="Hiragino Sans GB W6" panose="020B0300000000000000" pitchFamily="34" charset="-128"/>
              <a:ea typeface="Hiragino Sans GB W6" panose="020B0300000000000000" pitchFamily="34" charset="-128"/>
            </a:endParaRPr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86DCB313-54C9-F149-93B7-BFB1BE1C9769}"/>
              </a:ext>
            </a:extLst>
          </p:cNvPr>
          <p:cNvSpPr/>
          <p:nvPr/>
        </p:nvSpPr>
        <p:spPr>
          <a:xfrm>
            <a:off x="2242775" y="3683362"/>
            <a:ext cx="7743464" cy="720000"/>
          </a:xfrm>
          <a:prstGeom prst="roundRect">
            <a:avLst/>
          </a:prstGeom>
          <a:solidFill>
            <a:srgbClr val="007F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CN" b="1" dirty="0" err="1">
                <a:latin typeface="Hiragino Sans GB W6" panose="020B0300000000000000" pitchFamily="34" charset="-128"/>
                <a:ea typeface="Hiragino Sans GB W6" panose="020B0300000000000000" pitchFamily="34" charset="-128"/>
              </a:rPr>
              <a:t>attachCategories</a:t>
            </a:r>
            <a:endParaRPr kumimoji="1" lang="zh-CN" altLang="en-US" dirty="0"/>
          </a:p>
        </p:txBody>
      </p:sp>
      <p:sp>
        <p:nvSpPr>
          <p:cNvPr id="9" name="圆角矩形 8">
            <a:extLst>
              <a:ext uri="{FF2B5EF4-FFF2-40B4-BE49-F238E27FC236}">
                <a16:creationId xmlns:a16="http://schemas.microsoft.com/office/drawing/2014/main" id="{9B5DFB43-A2D6-1B46-8B64-19C2F38F5301}"/>
              </a:ext>
            </a:extLst>
          </p:cNvPr>
          <p:cNvSpPr/>
          <p:nvPr/>
        </p:nvSpPr>
        <p:spPr>
          <a:xfrm>
            <a:off x="2242775" y="4800731"/>
            <a:ext cx="7743464" cy="720000"/>
          </a:xfrm>
          <a:prstGeom prst="roundRect">
            <a:avLst/>
          </a:prstGeom>
          <a:solidFill>
            <a:srgbClr val="006D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CN" b="1" dirty="0" err="1">
                <a:latin typeface="Hiragino Sans GB W6" panose="020B0300000000000000" pitchFamily="34" charset="-128"/>
                <a:ea typeface="Hiragino Sans GB W6" panose="020B0300000000000000" pitchFamily="34" charset="-128"/>
              </a:rPr>
              <a:t>attachLists</a:t>
            </a:r>
            <a:endParaRPr kumimoji="1" lang="zh-CN" altLang="en-US" dirty="0"/>
          </a:p>
        </p:txBody>
      </p:sp>
      <p:sp>
        <p:nvSpPr>
          <p:cNvPr id="10" name="下箭头 9">
            <a:extLst>
              <a:ext uri="{FF2B5EF4-FFF2-40B4-BE49-F238E27FC236}">
                <a16:creationId xmlns:a16="http://schemas.microsoft.com/office/drawing/2014/main" id="{7846324D-034A-1643-BC97-D4098987B5F9}"/>
              </a:ext>
            </a:extLst>
          </p:cNvPr>
          <p:cNvSpPr/>
          <p:nvPr/>
        </p:nvSpPr>
        <p:spPr>
          <a:xfrm>
            <a:off x="5229044" y="2268924"/>
            <a:ext cx="1782501" cy="196769"/>
          </a:xfrm>
          <a:prstGeom prst="downArrow">
            <a:avLst/>
          </a:prstGeom>
          <a:solidFill>
            <a:srgbClr val="0093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下箭头 10">
            <a:extLst>
              <a:ext uri="{FF2B5EF4-FFF2-40B4-BE49-F238E27FC236}">
                <a16:creationId xmlns:a16="http://schemas.microsoft.com/office/drawing/2014/main" id="{505129E3-FF80-B246-90E3-927F60D8E5FE}"/>
              </a:ext>
            </a:extLst>
          </p:cNvPr>
          <p:cNvSpPr/>
          <p:nvPr/>
        </p:nvSpPr>
        <p:spPr>
          <a:xfrm>
            <a:off x="5229044" y="3386293"/>
            <a:ext cx="1782501" cy="196769"/>
          </a:xfrm>
          <a:prstGeom prst="downArrow">
            <a:avLst/>
          </a:prstGeom>
          <a:solidFill>
            <a:srgbClr val="007F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下箭头 11">
            <a:extLst>
              <a:ext uri="{FF2B5EF4-FFF2-40B4-BE49-F238E27FC236}">
                <a16:creationId xmlns:a16="http://schemas.microsoft.com/office/drawing/2014/main" id="{70A89633-63EA-5040-850E-B6546D149A6D}"/>
              </a:ext>
            </a:extLst>
          </p:cNvPr>
          <p:cNvSpPr/>
          <p:nvPr/>
        </p:nvSpPr>
        <p:spPr>
          <a:xfrm>
            <a:off x="5229044" y="4503662"/>
            <a:ext cx="1782501" cy="196769"/>
          </a:xfrm>
          <a:prstGeom prst="downArrow">
            <a:avLst/>
          </a:prstGeom>
          <a:solidFill>
            <a:srgbClr val="006D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标题 1">
            <a:extLst>
              <a:ext uri="{FF2B5EF4-FFF2-40B4-BE49-F238E27FC236}">
                <a16:creationId xmlns:a16="http://schemas.microsoft.com/office/drawing/2014/main" id="{D5FC711D-852D-6847-953D-0795750A9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8563" y="419333"/>
            <a:ext cx="10431887" cy="553738"/>
          </a:xfrm>
        </p:spPr>
        <p:txBody>
          <a:bodyPr/>
          <a:lstStyle/>
          <a:p>
            <a:pPr algn="ctr"/>
            <a:r>
              <a:rPr lang="en-US" altLang="zh-CN" b="0" dirty="0">
                <a:latin typeface="PingFang SC Light" panose="020B0300000000000000" pitchFamily="34" charset="-122"/>
                <a:ea typeface="PingFang SC Light" panose="020B0300000000000000" pitchFamily="34" charset="-122"/>
              </a:rPr>
              <a:t>Runtime</a:t>
            </a:r>
            <a:r>
              <a:rPr lang="zh-CN" altLang="en-US" b="0" dirty="0">
                <a:latin typeface="PingFang SC Light" panose="020B0300000000000000" pitchFamily="34" charset="-122"/>
                <a:ea typeface="PingFang SC Light" panose="020B0300000000000000" pitchFamily="34" charset="-122"/>
              </a:rPr>
              <a:t> 注册 </a:t>
            </a:r>
            <a:r>
              <a:rPr lang="en-US" altLang="zh-CN" b="0" dirty="0">
                <a:latin typeface="PingFang SC Light" panose="020B0300000000000000" pitchFamily="34" charset="-122"/>
                <a:ea typeface="PingFang SC Light" panose="020B0300000000000000" pitchFamily="34" charset="-122"/>
              </a:rPr>
              <a:t>Category</a:t>
            </a:r>
            <a:r>
              <a:rPr lang="zh-CN" altLang="en-US" b="0" dirty="0">
                <a:latin typeface="PingFang SC Light" panose="020B0300000000000000" pitchFamily="34" charset="-122"/>
                <a:ea typeface="PingFang SC Light" panose="020B0300000000000000" pitchFamily="34" charset="-122"/>
              </a:rPr>
              <a:t> 的流程图</a:t>
            </a:r>
            <a:endParaRPr kumimoji="1" lang="zh-CN" altLang="en-US" b="0" dirty="0">
              <a:solidFill>
                <a:schemeClr val="accent6">
                  <a:lumMod val="50000"/>
                </a:schemeClr>
              </a:solidFill>
              <a:latin typeface="PingFang SC Ultralight" panose="020B0100000000000000" pitchFamily="34" charset="-122"/>
              <a:ea typeface="PingFang SC Ultralight" panose="020B01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49384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DA5BB249-CF3F-2149-9483-70E347C03A56}"/>
              </a:ext>
            </a:extLst>
          </p:cNvPr>
          <p:cNvSpPr/>
          <p:nvPr/>
        </p:nvSpPr>
        <p:spPr>
          <a:xfrm>
            <a:off x="2764692" y="2007235"/>
            <a:ext cx="7877908" cy="24102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如果类和分类中存在同名的方法 </a:t>
            </a:r>
            <a:r>
              <a:rPr lang="en-US" altLang="zh-CN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–</a:t>
            </a:r>
            <a:r>
              <a:rPr lang="zh-CN" altLang="en-US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 </a:t>
            </a:r>
            <a:r>
              <a:rPr lang="en-US" altLang="zh-CN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(void)play</a:t>
            </a:r>
            <a:r>
              <a:rPr lang="zh-CN" altLang="en-US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，会调用谁的？</a:t>
            </a:r>
            <a:endParaRPr lang="en-US" altLang="zh-CN" dirty="0">
              <a:latin typeface="Yuanti SC Light" panose="02010600040101010101" pitchFamily="2" charset="-122"/>
              <a:ea typeface="Yuanti SC Light" panose="02010600040101010101" pitchFamily="2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FF0000"/>
                </a:solidFill>
                <a:latin typeface="Yuanti SC Light" panose="02010600040101010101" pitchFamily="2" charset="-122"/>
                <a:ea typeface="Yuanti SC Light" panose="02010600040101010101" pitchFamily="2" charset="-122"/>
              </a:rPr>
              <a:t>调用分类的 </a:t>
            </a:r>
            <a:r>
              <a:rPr lang="en-US" altLang="zh-CN" dirty="0">
                <a:solidFill>
                  <a:srgbClr val="FF0000"/>
                </a:solidFill>
                <a:latin typeface="Yuanti SC Light" panose="02010600040101010101" pitchFamily="2" charset="-122"/>
                <a:ea typeface="Yuanti SC Light" panose="02010600040101010101" pitchFamily="2" charset="-122"/>
              </a:rPr>
              <a:t>play</a:t>
            </a:r>
            <a:r>
              <a:rPr lang="zh-CN" altLang="en-US" dirty="0">
                <a:solidFill>
                  <a:srgbClr val="FF0000"/>
                </a:solidFill>
                <a:latin typeface="Yuanti SC Light" panose="02010600040101010101" pitchFamily="2" charset="-122"/>
                <a:ea typeface="Yuanti SC Light" panose="02010600040101010101" pitchFamily="2" charset="-122"/>
              </a:rPr>
              <a:t>。</a:t>
            </a:r>
            <a:endParaRPr lang="en-US" altLang="zh-CN" dirty="0">
              <a:solidFill>
                <a:srgbClr val="FF0000"/>
              </a:solidFill>
              <a:latin typeface="Yuanti SC Light" panose="02010600040101010101" pitchFamily="2" charset="-122"/>
              <a:ea typeface="Yuanti SC Light" panose="02010600040101010101" pitchFamily="2" charset="-122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如果类和多个分类中存在同名的方法 </a:t>
            </a:r>
            <a:r>
              <a:rPr lang="en-US" altLang="zh-CN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–</a:t>
            </a:r>
            <a:r>
              <a:rPr lang="zh-CN" altLang="en-US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 </a:t>
            </a:r>
            <a:r>
              <a:rPr lang="en-US" altLang="zh-CN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(void)play</a:t>
            </a:r>
            <a:r>
              <a:rPr lang="zh-CN" altLang="en-US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，又会调用谁的？</a:t>
            </a:r>
            <a:endParaRPr lang="en-US" altLang="zh-CN" dirty="0">
              <a:latin typeface="Yuanti SC Light" panose="02010600040101010101" pitchFamily="2" charset="-122"/>
              <a:ea typeface="Yuanti SC Light" panose="02010600040101010101" pitchFamily="2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FF0000"/>
                </a:solidFill>
                <a:latin typeface="Yuanti SC Light" panose="02010600040101010101" pitchFamily="2" charset="-122"/>
                <a:ea typeface="Yuanti SC Light" panose="02010600040101010101" pitchFamily="2" charset="-122"/>
              </a:rPr>
              <a:t>调用最后编译的那个分类的 </a:t>
            </a:r>
            <a:r>
              <a:rPr lang="en-US" altLang="zh-CN" dirty="0">
                <a:solidFill>
                  <a:srgbClr val="FF0000"/>
                </a:solidFill>
                <a:latin typeface="Yuanti SC Light" panose="02010600040101010101" pitchFamily="2" charset="-122"/>
                <a:ea typeface="Yuanti SC Light" panose="02010600040101010101" pitchFamily="2" charset="-122"/>
              </a:rPr>
              <a:t>play</a:t>
            </a:r>
            <a:r>
              <a:rPr lang="zh-CN" altLang="en-US" dirty="0">
                <a:solidFill>
                  <a:srgbClr val="FF0000"/>
                </a:solidFill>
                <a:latin typeface="Yuanti SC Light" panose="02010600040101010101" pitchFamily="2" charset="-122"/>
                <a:ea typeface="Yuanti SC Light" panose="02010600040101010101" pitchFamily="2" charset="-122"/>
              </a:rPr>
              <a:t>。</a:t>
            </a:r>
            <a:endParaRPr lang="en-US" altLang="zh-CN" dirty="0">
              <a:solidFill>
                <a:srgbClr val="FF0000"/>
              </a:solidFill>
              <a:latin typeface="Yuanti SC Light" panose="02010600040101010101" pitchFamily="2" charset="-122"/>
              <a:ea typeface="Yuanti SC Light" panose="02010600040101010101" pitchFamily="2" charset="-122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为什么？</a:t>
            </a:r>
            <a:endParaRPr lang="en-US" altLang="zh-CN" dirty="0">
              <a:latin typeface="Yuanti SC Light" panose="02010600040101010101" pitchFamily="2" charset="-122"/>
              <a:ea typeface="Yuanti SC Light" panose="02010600040101010101" pitchFamily="2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FF0000"/>
                </a:solidFill>
                <a:latin typeface="Yuanti SC Light" panose="02010600040101010101" pitchFamily="2" charset="-122"/>
                <a:ea typeface="Yuanti SC Light" panose="02010600040101010101" pitchFamily="2" charset="-122"/>
              </a:rPr>
              <a:t>XXXX</a:t>
            </a:r>
            <a:endParaRPr lang="en" altLang="zh-CN" dirty="0">
              <a:solidFill>
                <a:srgbClr val="FF0000"/>
              </a:solidFill>
              <a:latin typeface="Yuanti SC Light" panose="02010600040101010101" pitchFamily="2" charset="-122"/>
              <a:ea typeface="Yuanti SC Light" panose="02010600040101010101" pitchFamily="2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3F5B0C7-F1A5-CA4A-AD43-493A736520CD}"/>
              </a:ext>
            </a:extLst>
          </p:cNvPr>
          <p:cNvSpPr txBox="1"/>
          <p:nvPr/>
        </p:nvSpPr>
        <p:spPr>
          <a:xfrm>
            <a:off x="2989386" y="422032"/>
            <a:ext cx="59553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000" b="1" dirty="0">
                <a:latin typeface="Hiragino Sans GB W6" panose="020B0300000000000000" pitchFamily="34" charset="-128"/>
                <a:ea typeface="Hiragino Sans GB W6" panose="020B0300000000000000" pitchFamily="34" charset="-128"/>
              </a:rPr>
              <a:t>问题一答案</a:t>
            </a:r>
          </a:p>
        </p:txBody>
      </p:sp>
    </p:spTree>
    <p:extLst>
      <p:ext uri="{BB962C8B-B14F-4D97-AF65-F5344CB8AC3E}">
        <p14:creationId xmlns:p14="http://schemas.microsoft.com/office/powerpoint/2010/main" val="2681025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6672C00B-4D59-7140-97BB-9D3128F9FB9E}"/>
              </a:ext>
            </a:extLst>
          </p:cNvPr>
          <p:cNvSpPr/>
          <p:nvPr/>
        </p:nvSpPr>
        <p:spPr>
          <a:xfrm>
            <a:off x="4129454" y="1582725"/>
            <a:ext cx="7877908" cy="4072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" altLang="zh-CN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+ (void)load</a:t>
            </a:r>
            <a:r>
              <a:rPr lang="zh-CN" altLang="en-US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 的调用时机是什么时候？</a:t>
            </a:r>
            <a:endParaRPr lang="en-US" altLang="zh-CN" dirty="0">
              <a:latin typeface="Yuanti SC Light" panose="02010600040101010101" pitchFamily="2" charset="-122"/>
              <a:ea typeface="Yuanti SC Light" panose="02010600040101010101" pitchFamily="2" charset="-122"/>
            </a:endParaRPr>
          </a:p>
          <a:p>
            <a:pPr marL="342900" indent="-342900">
              <a:buFont typeface="+mj-lt"/>
              <a:buAutoNum type="arabicPeriod"/>
            </a:pPr>
            <a:endParaRPr lang="en-US" altLang="zh-CN" dirty="0">
              <a:latin typeface="Yuanti SC Light" panose="02010600040101010101" pitchFamily="2" charset="-122"/>
              <a:ea typeface="Yuanti SC Light" panose="02010600040101010101" pitchFamily="2" charset="-122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类和它的子类中的 </a:t>
            </a:r>
            <a:r>
              <a:rPr lang="en" altLang="zh-CN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+ (void)load</a:t>
            </a:r>
            <a:r>
              <a:rPr lang="zh-CN" altLang="en-US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，调用情况是什么样子？</a:t>
            </a:r>
            <a:endParaRPr lang="en-US" altLang="zh-CN" dirty="0">
              <a:latin typeface="Yuanti SC Light" panose="02010600040101010101" pitchFamily="2" charset="-122"/>
              <a:ea typeface="Yuanti SC Light" panose="02010600040101010101" pitchFamily="2" charset="-122"/>
            </a:endParaRPr>
          </a:p>
          <a:p>
            <a:pPr marL="342900" indent="-342900">
              <a:buFont typeface="+mj-lt"/>
              <a:buAutoNum type="arabicPeriod"/>
            </a:pPr>
            <a:endParaRPr lang="en-US" altLang="zh-CN" dirty="0">
              <a:latin typeface="Yuanti SC Light" panose="02010600040101010101" pitchFamily="2" charset="-122"/>
              <a:ea typeface="Yuanti SC Light" panose="02010600040101010101" pitchFamily="2" charset="-122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类和分类中的 </a:t>
            </a:r>
            <a:r>
              <a:rPr lang="en" altLang="zh-CN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+ (void)load</a:t>
            </a:r>
            <a:r>
              <a:rPr lang="zh-CN" altLang="en-US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，调用情况是什么样子？</a:t>
            </a:r>
            <a:endParaRPr lang="en-US" altLang="zh-CN" dirty="0">
              <a:latin typeface="Yuanti SC Light" panose="02010600040101010101" pitchFamily="2" charset="-122"/>
              <a:ea typeface="Yuanti SC Light" panose="02010600040101010101" pitchFamily="2" charset="-122"/>
            </a:endParaRPr>
          </a:p>
          <a:p>
            <a:pPr marL="342900" indent="-342900">
              <a:buFont typeface="+mj-lt"/>
              <a:buAutoNum type="arabicPeriod"/>
            </a:pPr>
            <a:endParaRPr lang="en-US" altLang="zh-CN" dirty="0">
              <a:latin typeface="Yuanti SC Light" panose="02010600040101010101" pitchFamily="2" charset="-122"/>
              <a:ea typeface="Yuanti SC Light" panose="02010600040101010101" pitchFamily="2" charset="-122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类和多个分类中的 </a:t>
            </a:r>
            <a:r>
              <a:rPr lang="en" altLang="zh-CN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+ (void)load </a:t>
            </a:r>
            <a:r>
              <a:rPr lang="zh-CN" altLang="en-US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，调用情况又是什么样子？</a:t>
            </a:r>
            <a:endParaRPr lang="en-US" altLang="zh-CN" dirty="0">
              <a:latin typeface="Yuanti SC Light" panose="02010600040101010101" pitchFamily="2" charset="-122"/>
              <a:ea typeface="Yuanti SC Light" panose="02010600040101010101" pitchFamily="2" charset="-122"/>
            </a:endParaRPr>
          </a:p>
          <a:p>
            <a:pPr marL="342900" indent="-342900">
              <a:buFont typeface="+mj-lt"/>
              <a:buAutoNum type="arabicPeriod"/>
            </a:pPr>
            <a:endParaRPr lang="en-US" altLang="zh-CN" dirty="0">
              <a:latin typeface="Yuanti SC Light" panose="02010600040101010101" pitchFamily="2" charset="-122"/>
              <a:ea typeface="Yuanti SC Light" panose="02010600040101010101" pitchFamily="2" charset="-122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在调用类的 </a:t>
            </a:r>
            <a:r>
              <a:rPr lang="en" altLang="zh-CN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+ (void)load</a:t>
            </a:r>
            <a:r>
              <a:rPr lang="zh-CN" altLang="en-US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 时候，我们可以调用</a:t>
            </a:r>
            <a:r>
              <a:rPr lang="en" altLang="zh-CN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category</a:t>
            </a:r>
            <a:r>
              <a:rPr lang="zh-CN" altLang="en-US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中声明的方法么？</a:t>
            </a:r>
            <a:endParaRPr lang="en-US" altLang="zh-CN" dirty="0">
              <a:latin typeface="Yuanti SC Light" panose="02010600040101010101" pitchFamily="2" charset="-122"/>
              <a:ea typeface="Yuanti SC Light" panose="02010600040101010101" pitchFamily="2" charset="-122"/>
            </a:endParaRPr>
          </a:p>
          <a:p>
            <a:pPr marL="342900" indent="-342900">
              <a:buFont typeface="+mj-lt"/>
              <a:buAutoNum type="arabicPeriod"/>
            </a:pPr>
            <a:endParaRPr lang="en-US" altLang="zh-CN" dirty="0">
              <a:latin typeface="Yuanti SC Light" panose="02010600040101010101" pitchFamily="2" charset="-122"/>
              <a:ea typeface="Yuanti SC Light" panose="02010600040101010101" pitchFamily="2" charset="-122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为什么和 </a:t>
            </a:r>
            <a:r>
              <a:rPr lang="en-US" altLang="zh-CN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–</a:t>
            </a:r>
            <a:r>
              <a:rPr lang="zh-CN" altLang="en-US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 </a:t>
            </a:r>
            <a:r>
              <a:rPr lang="en-US" altLang="zh-CN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(void)play</a:t>
            </a:r>
            <a:r>
              <a:rPr lang="zh-CN" altLang="en-US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 调用情况不一样？（为什么 </a:t>
            </a:r>
            <a:r>
              <a:rPr lang="en-US" altLang="zh-CN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+</a:t>
            </a:r>
            <a:r>
              <a:rPr lang="zh-CN" altLang="en-US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 </a:t>
            </a:r>
            <a:r>
              <a:rPr lang="en-US" altLang="zh-CN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load</a:t>
            </a:r>
            <a:r>
              <a:rPr lang="zh-CN" altLang="en-US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 都会调用）</a:t>
            </a:r>
            <a:endParaRPr lang="en" altLang="zh-CN" dirty="0">
              <a:latin typeface="Yuanti SC Light" panose="02010600040101010101" pitchFamily="2" charset="-122"/>
              <a:ea typeface="Yuanti SC Light" panose="02010600040101010101" pitchFamily="2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EA2B836-7B57-3D4D-B172-59875D148200}"/>
              </a:ext>
            </a:extLst>
          </p:cNvPr>
          <p:cNvSpPr txBox="1"/>
          <p:nvPr/>
        </p:nvSpPr>
        <p:spPr>
          <a:xfrm>
            <a:off x="2989386" y="422032"/>
            <a:ext cx="59553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000" b="1" dirty="0">
                <a:latin typeface="Hiragino Sans GB W6" panose="020B0300000000000000" pitchFamily="34" charset="-128"/>
                <a:ea typeface="Hiragino Sans GB W6" panose="020B0300000000000000" pitchFamily="34" charset="-128"/>
              </a:rPr>
              <a:t>问题二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A48EEF2-CAD4-0C45-83C8-0F94826AC7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294" y="2191541"/>
            <a:ext cx="2297582" cy="2854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0354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E88FC55-7E75-834B-9C33-4F6F82CA3D32}"/>
              </a:ext>
            </a:extLst>
          </p:cNvPr>
          <p:cNvSpPr txBox="1"/>
          <p:nvPr/>
        </p:nvSpPr>
        <p:spPr>
          <a:xfrm>
            <a:off x="2421285" y="470800"/>
            <a:ext cx="73372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000" b="1" dirty="0">
                <a:latin typeface="Hiragino Sans GB W6" panose="020B0300000000000000" pitchFamily="34" charset="-128"/>
                <a:ea typeface="Hiragino Sans GB W6" panose="020B0300000000000000" pitchFamily="34" charset="-128"/>
              </a:rPr>
              <a:t>Load</a:t>
            </a:r>
            <a:r>
              <a:rPr kumimoji="1" lang="zh-CN" altLang="en-US" sz="4000" b="1" dirty="0">
                <a:latin typeface="Hiragino Sans GB W6" panose="020B0300000000000000" pitchFamily="34" charset="-128"/>
                <a:ea typeface="Hiragino Sans GB W6" panose="020B0300000000000000" pitchFamily="34" charset="-128"/>
              </a:rPr>
              <a:t>的调用原理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1DF0FB2-C3D5-F048-B668-F1B7AF47DF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546" y="1660393"/>
            <a:ext cx="5542886" cy="257229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C108793-50BB-1A4F-8A18-876B480A49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4463" y="2790092"/>
            <a:ext cx="5730766" cy="3118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1645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4FE8007D-7EA9-5842-A548-9965BB1E5206}"/>
              </a:ext>
            </a:extLst>
          </p:cNvPr>
          <p:cNvSpPr/>
          <p:nvPr/>
        </p:nvSpPr>
        <p:spPr>
          <a:xfrm>
            <a:off x="1489769" y="2497131"/>
            <a:ext cx="9312343" cy="7448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333333"/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无论一个类设计的多么完美，在未来的需求演进中，都有可能会碰到一些无法预测的情况，</a:t>
            </a:r>
            <a:endParaRPr lang="en-US" altLang="zh-CN" dirty="0">
              <a:solidFill>
                <a:srgbClr val="333333"/>
              </a:solidFill>
              <a:latin typeface="Yuanti SC" panose="02010600040101010101" pitchFamily="2" charset="-122"/>
              <a:ea typeface="Yuanti SC" panose="02010600040101010101" pitchFamily="2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dirty="0">
                <a:solidFill>
                  <a:srgbClr val="333333"/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那么如何去扩展一个类的功能呢？</a:t>
            </a:r>
            <a:endParaRPr lang="zh-CN" altLang="en-US" dirty="0">
              <a:latin typeface="Yuanti SC" panose="02010600040101010101" pitchFamily="2" charset="-122"/>
              <a:ea typeface="Yuanti SC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846319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1FF8D39-3CC6-0746-9544-6804D6A5E9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7432" y="909514"/>
            <a:ext cx="7008153" cy="4389317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23D789CB-517E-984E-9515-2E66F5D243BF}"/>
              </a:ext>
            </a:extLst>
          </p:cNvPr>
          <p:cNvSpPr/>
          <p:nvPr/>
        </p:nvSpPr>
        <p:spPr>
          <a:xfrm>
            <a:off x="439391" y="2196653"/>
            <a:ext cx="4296732" cy="2964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prepare</a:t>
            </a:r>
            <a:r>
              <a:rPr lang="en" altLang="zh-CN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_</a:t>
            </a:r>
            <a:r>
              <a:rPr lang="en" altLang="zh-CN" dirty="0" err="1">
                <a:latin typeface="Yuanti SC Light" panose="02010600040101010101" pitchFamily="2" charset="-122"/>
                <a:ea typeface="Yuanti SC Light" panose="02010600040101010101" pitchFamily="2" charset="-122"/>
              </a:rPr>
              <a:t>load_methods</a:t>
            </a:r>
            <a:r>
              <a:rPr lang="zh-CN" altLang="en-US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 函数做的事情是：</a:t>
            </a:r>
            <a:endParaRPr lang="en-US" altLang="zh-CN" dirty="0">
              <a:latin typeface="Yuanti SC Light" panose="02010600040101010101" pitchFamily="2" charset="-122"/>
              <a:ea typeface="Yuanti SC Light" panose="02010600040101010101" pitchFamily="2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先获取类数组 </a:t>
            </a:r>
            <a:r>
              <a:rPr lang="en-US" altLang="zh-CN" dirty="0" err="1">
                <a:latin typeface="Yuanti SC Light" panose="02010600040101010101" pitchFamily="2" charset="-122"/>
                <a:ea typeface="Yuanti SC Light" panose="02010600040101010101" pitchFamily="2" charset="-122"/>
              </a:rPr>
              <a:t>classlist</a:t>
            </a:r>
            <a:endParaRPr lang="en-US" altLang="zh-CN" dirty="0">
              <a:latin typeface="Yuanti SC Light" panose="02010600040101010101" pitchFamily="2" charset="-122"/>
              <a:ea typeface="Yuanti SC Light" panose="02010600040101010101" pitchFamily="2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遍历调用 </a:t>
            </a:r>
            <a:r>
              <a:rPr lang="en" altLang="zh-CN" dirty="0" err="1">
                <a:latin typeface="Yuanti SC Light" panose="02010600040101010101" pitchFamily="2" charset="-122"/>
                <a:ea typeface="Yuanti SC Light" panose="02010600040101010101" pitchFamily="2" charset="-122"/>
              </a:rPr>
              <a:t>schedule_class_load</a:t>
            </a:r>
            <a:r>
              <a:rPr lang="zh-CN" altLang="en-US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（有后续）</a:t>
            </a:r>
            <a:endParaRPr lang="en" altLang="zh-CN" dirty="0">
              <a:latin typeface="Yuanti SC Light" panose="02010600040101010101" pitchFamily="2" charset="-122"/>
              <a:ea typeface="Yuanti SC Light" panose="02010600040101010101" pitchFamily="2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获取分类列表 </a:t>
            </a:r>
            <a:r>
              <a:rPr lang="en-US" altLang="zh-CN" dirty="0" err="1">
                <a:latin typeface="Yuanti SC Light" panose="02010600040101010101" pitchFamily="2" charset="-122"/>
                <a:ea typeface="Yuanti SC Light" panose="02010600040101010101" pitchFamily="2" charset="-122"/>
              </a:rPr>
              <a:t>categorylist</a:t>
            </a:r>
            <a:endParaRPr lang="en-US" altLang="zh-CN" dirty="0">
              <a:latin typeface="Yuanti SC Light" panose="02010600040101010101" pitchFamily="2" charset="-122"/>
              <a:ea typeface="Yuanti SC Light" panose="02010600040101010101" pitchFamily="2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调用 </a:t>
            </a:r>
            <a:r>
              <a:rPr lang="en" altLang="zh-CN" dirty="0" err="1">
                <a:latin typeface="Yuanti SC Light" panose="02010600040101010101" pitchFamily="2" charset="-122"/>
                <a:ea typeface="Yuanti SC Light" panose="02010600040101010101" pitchFamily="2" charset="-122"/>
              </a:rPr>
              <a:t>add_category_to_loadable_list</a:t>
            </a:r>
            <a:r>
              <a:rPr lang="zh-CN" altLang="en-US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 </a:t>
            </a:r>
            <a:endParaRPr lang="en-US" altLang="zh-CN" dirty="0">
              <a:latin typeface="Yuanti SC Light" panose="02010600040101010101" pitchFamily="2" charset="-122"/>
              <a:ea typeface="Yuanti SC Light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     把分类添加到 </a:t>
            </a:r>
            <a:r>
              <a:rPr lang="en-US" altLang="zh-CN" dirty="0" err="1">
                <a:latin typeface="Yuanti SC Light" panose="02010600040101010101" pitchFamily="2" charset="-122"/>
                <a:ea typeface="Yuanti SC Light" panose="02010600040101010101" pitchFamily="2" charset="-122"/>
              </a:rPr>
              <a:t>loadable_list</a:t>
            </a:r>
            <a:r>
              <a:rPr lang="zh-CN" altLang="en-US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中</a:t>
            </a:r>
            <a:endParaRPr lang="en-US" altLang="zh-CN" dirty="0">
              <a:latin typeface="Yuanti SC Light" panose="02010600040101010101" pitchFamily="2" charset="-122"/>
              <a:ea typeface="Yuanti SC Light" panose="02010600040101010101" pitchFamily="2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93EB411-D20E-534C-AF37-5B6EB7BE117B}"/>
              </a:ext>
            </a:extLst>
          </p:cNvPr>
          <p:cNvSpPr/>
          <p:nvPr/>
        </p:nvSpPr>
        <p:spPr>
          <a:xfrm>
            <a:off x="240099" y="909514"/>
            <a:ext cx="469531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800" b="1" dirty="0">
                <a:latin typeface="Hiragino Sans GB W6" panose="020B0300000000000000" pitchFamily="34" charset="-128"/>
                <a:ea typeface="Hiragino Sans GB W6" panose="020B0300000000000000" pitchFamily="34" charset="-128"/>
              </a:rPr>
              <a:t>prepare</a:t>
            </a:r>
            <a:r>
              <a:rPr lang="en" altLang="zh-CN" sz="2800" b="1" dirty="0">
                <a:latin typeface="Hiragino Sans GB W6" panose="020B0300000000000000" pitchFamily="34" charset="-128"/>
                <a:ea typeface="Hiragino Sans GB W6" panose="020B0300000000000000" pitchFamily="34" charset="-128"/>
              </a:rPr>
              <a:t>_</a:t>
            </a:r>
            <a:r>
              <a:rPr lang="en" altLang="zh-CN" sz="2800" b="1" dirty="0" err="1">
                <a:latin typeface="Hiragino Sans GB W6" panose="020B0300000000000000" pitchFamily="34" charset="-128"/>
                <a:ea typeface="Hiragino Sans GB W6" panose="020B0300000000000000" pitchFamily="34" charset="-128"/>
              </a:rPr>
              <a:t>load_methods</a:t>
            </a:r>
            <a:r>
              <a:rPr lang="zh-CN" altLang="en-US" sz="2800" b="1" dirty="0">
                <a:latin typeface="Hiragino Sans GB W6" panose="020B0300000000000000" pitchFamily="34" charset="-128"/>
                <a:ea typeface="Hiragino Sans GB W6" panose="020B0300000000000000" pitchFamily="34" charset="-128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651589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A550BB4-B1DF-C847-8D9E-9FA0A0DAF4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3101" y="1266856"/>
            <a:ext cx="6581593" cy="399791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31F6385F-AB33-B04F-A74E-6D5C4C35DBD6}"/>
              </a:ext>
            </a:extLst>
          </p:cNvPr>
          <p:cNvSpPr/>
          <p:nvPr/>
        </p:nvSpPr>
        <p:spPr>
          <a:xfrm>
            <a:off x="631160" y="2614703"/>
            <a:ext cx="4331901" cy="25487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递归调用 </a:t>
            </a:r>
            <a:r>
              <a:rPr lang="en-US" altLang="zh-CN" dirty="0" err="1">
                <a:latin typeface="Yuanti SC Light" panose="02010600040101010101" pitchFamily="2" charset="-122"/>
                <a:ea typeface="Yuanti SC Light" panose="02010600040101010101" pitchFamily="2" charset="-122"/>
              </a:rPr>
              <a:t>schedule_class_loads</a:t>
            </a:r>
            <a:r>
              <a:rPr lang="zh-CN" altLang="en-US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，传入 </a:t>
            </a:r>
            <a:r>
              <a:rPr lang="en-US" altLang="zh-CN" dirty="0" err="1">
                <a:latin typeface="Yuanti SC Light" panose="02010600040101010101" pitchFamily="2" charset="-122"/>
                <a:ea typeface="Yuanti SC Light" panose="02010600040101010101" pitchFamily="2" charset="-122"/>
              </a:rPr>
              <a:t>cls</a:t>
            </a:r>
            <a:r>
              <a:rPr lang="en-US" altLang="zh-CN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-&gt;superclass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把 </a:t>
            </a:r>
            <a:r>
              <a:rPr lang="en-US" altLang="zh-CN" dirty="0" err="1">
                <a:latin typeface="Yuanti SC Light" panose="02010600040101010101" pitchFamily="2" charset="-122"/>
                <a:ea typeface="Yuanti SC Light" panose="02010600040101010101" pitchFamily="2" charset="-122"/>
              </a:rPr>
              <a:t>cls</a:t>
            </a:r>
            <a:r>
              <a:rPr lang="zh-CN" altLang="en-US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 添加到 </a:t>
            </a:r>
            <a:r>
              <a:rPr lang="en-US" altLang="zh-CN" dirty="0" err="1">
                <a:latin typeface="Yuanti SC Light" panose="02010600040101010101" pitchFamily="2" charset="-122"/>
                <a:ea typeface="Yuanti SC Light" panose="02010600040101010101" pitchFamily="2" charset="-122"/>
              </a:rPr>
              <a:t>loadable_list</a:t>
            </a:r>
            <a:r>
              <a:rPr lang="zh-CN" altLang="en-US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 中</a:t>
            </a:r>
            <a:endParaRPr lang="en-US" altLang="zh-CN" dirty="0">
              <a:latin typeface="Yuanti SC Light" panose="02010600040101010101" pitchFamily="2" charset="-122"/>
              <a:ea typeface="Yuanti SC Light" panose="02010600040101010101" pitchFamily="2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dirty="0">
              <a:latin typeface="Yuanti SC Light" panose="02010600040101010101" pitchFamily="2" charset="-122"/>
              <a:ea typeface="Yuanti SC Light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从这里就可以看出父类和子类中 </a:t>
            </a:r>
            <a:r>
              <a:rPr lang="en-US" altLang="zh-CN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+load</a:t>
            </a:r>
            <a:r>
              <a:rPr lang="zh-CN" altLang="en-US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 的调用顺序：父类</a:t>
            </a:r>
            <a:r>
              <a:rPr lang="en-US" altLang="zh-CN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-&gt;</a:t>
            </a:r>
            <a:r>
              <a:rPr lang="zh-CN" altLang="en-US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子类</a:t>
            </a:r>
            <a:endParaRPr lang="en-US" altLang="zh-CN" dirty="0">
              <a:latin typeface="Yuanti SC Light" panose="02010600040101010101" pitchFamily="2" charset="-122"/>
              <a:ea typeface="Yuanti SC Light" panose="02010600040101010101" pitchFamily="2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8416733-AA41-AB49-8903-D678BFF1249A}"/>
              </a:ext>
            </a:extLst>
          </p:cNvPr>
          <p:cNvSpPr/>
          <p:nvPr/>
        </p:nvSpPr>
        <p:spPr>
          <a:xfrm>
            <a:off x="204111" y="1266856"/>
            <a:ext cx="487084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" altLang="zh-CN" sz="3200" b="1" dirty="0" err="1">
                <a:latin typeface="Hiragino Sans GB W6" panose="020B0300000000000000" pitchFamily="34" charset="-128"/>
                <a:ea typeface="Hiragino Sans GB W6" panose="020B0300000000000000" pitchFamily="34" charset="-128"/>
              </a:rPr>
              <a:t>sche</a:t>
            </a:r>
            <a:r>
              <a:rPr lang="en-US" altLang="zh-CN" sz="3200" b="1" dirty="0" err="1">
                <a:latin typeface="Hiragino Sans GB W6" panose="020B0300000000000000" pitchFamily="34" charset="-128"/>
                <a:ea typeface="Hiragino Sans GB W6" panose="020B0300000000000000" pitchFamily="34" charset="-128"/>
              </a:rPr>
              <a:t>dule</a:t>
            </a:r>
            <a:r>
              <a:rPr lang="en" altLang="zh-CN" sz="3200" b="1" dirty="0">
                <a:latin typeface="Hiragino Sans GB W6" panose="020B0300000000000000" pitchFamily="34" charset="-128"/>
                <a:ea typeface="Hiragino Sans GB W6" panose="020B0300000000000000" pitchFamily="34" charset="-128"/>
              </a:rPr>
              <a:t>_class_</a:t>
            </a:r>
            <a:r>
              <a:rPr lang="en-US" altLang="zh-CN" sz="3200" b="1" dirty="0">
                <a:latin typeface="Hiragino Sans GB W6" panose="020B0300000000000000" pitchFamily="34" charset="-128"/>
                <a:ea typeface="Hiragino Sans GB W6" panose="020B0300000000000000" pitchFamily="34" charset="-128"/>
              </a:rPr>
              <a:t>l</a:t>
            </a:r>
            <a:r>
              <a:rPr lang="en" altLang="zh-CN" sz="3200" b="1" dirty="0">
                <a:latin typeface="Hiragino Sans GB W6" panose="020B0300000000000000" pitchFamily="34" charset="-128"/>
                <a:ea typeface="Hiragino Sans GB W6" panose="020B0300000000000000" pitchFamily="34" charset="-128"/>
              </a:rPr>
              <a:t>o</a:t>
            </a:r>
            <a:r>
              <a:rPr lang="en-US" altLang="zh-CN" sz="3200" b="1" dirty="0">
                <a:latin typeface="Hiragino Sans GB W6" panose="020B0300000000000000" pitchFamily="34" charset="-128"/>
                <a:ea typeface="Hiragino Sans GB W6" panose="020B0300000000000000" pitchFamily="34" charset="-128"/>
              </a:rPr>
              <a:t>a</a:t>
            </a:r>
            <a:r>
              <a:rPr lang="en" altLang="zh-CN" sz="3200" b="1" dirty="0">
                <a:latin typeface="Hiragino Sans GB W6" panose="020B0300000000000000" pitchFamily="34" charset="-128"/>
                <a:ea typeface="Hiragino Sans GB W6" panose="020B0300000000000000" pitchFamily="34" charset="-128"/>
              </a:rPr>
              <a:t>d</a:t>
            </a:r>
            <a:r>
              <a:rPr lang="en-US" altLang="zh-CN" sz="3200" b="1" dirty="0">
                <a:latin typeface="Hiragino Sans GB W6" panose="020B0300000000000000" pitchFamily="34" charset="-128"/>
                <a:ea typeface="Hiragino Sans GB W6" panose="020B0300000000000000" pitchFamily="34" charset="-128"/>
              </a:rPr>
              <a:t>s</a:t>
            </a:r>
            <a:r>
              <a:rPr lang="zh-CN" altLang="en-US" sz="3200" b="1" dirty="0">
                <a:latin typeface="Hiragino Sans GB W6" panose="020B0300000000000000" pitchFamily="34" charset="-128"/>
                <a:ea typeface="Hiragino Sans GB W6" panose="020B0300000000000000" pitchFamily="34" charset="-128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658598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350E06B-4723-3547-BB9D-A73CEFF144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841" y="1517161"/>
            <a:ext cx="5958743" cy="4867706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4041D9F7-1F99-0E43-82A9-730E2380E4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7931" y="1517161"/>
            <a:ext cx="4776550" cy="4867706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8FABBD4D-C023-1B40-8642-178A7A3DF41F}"/>
              </a:ext>
            </a:extLst>
          </p:cNvPr>
          <p:cNvSpPr/>
          <p:nvPr/>
        </p:nvSpPr>
        <p:spPr>
          <a:xfrm>
            <a:off x="535841" y="214945"/>
            <a:ext cx="11228640" cy="88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首先获取到 </a:t>
            </a:r>
            <a:r>
              <a:rPr lang="en-US" altLang="zh-CN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load</a:t>
            </a:r>
            <a:r>
              <a:rPr lang="zh-CN" altLang="en-US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 方法的实现，然后依次添加到 </a:t>
            </a:r>
            <a:r>
              <a:rPr lang="en" altLang="zh-CN" dirty="0" err="1"/>
              <a:t>loadable_classes</a:t>
            </a:r>
            <a:r>
              <a:rPr lang="zh-CN" altLang="en-US" dirty="0"/>
              <a:t> </a:t>
            </a:r>
            <a:r>
              <a:rPr lang="zh-CN" altLang="en-US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数组中。</a:t>
            </a:r>
            <a:endParaRPr lang="en-US" altLang="zh-CN" dirty="0">
              <a:latin typeface="Yuanti SC Light" panose="02010600040101010101" pitchFamily="2" charset="-122"/>
              <a:ea typeface="Yuanti SC Light" panose="02010600040101010101" pitchFamily="2" charset="-122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通过 </a:t>
            </a:r>
            <a:r>
              <a:rPr lang="en" altLang="zh-CN" dirty="0"/>
              <a:t>ISA()-&gt;data()-&gt;</a:t>
            </a:r>
            <a:r>
              <a:rPr lang="en" altLang="zh-CN" dirty="0" err="1"/>
              <a:t>ro</a:t>
            </a:r>
            <a:r>
              <a:rPr lang="en" altLang="zh-CN" dirty="0"/>
              <a:t>-&gt;</a:t>
            </a:r>
            <a:r>
              <a:rPr lang="en" altLang="zh-CN" dirty="0" err="1"/>
              <a:t>baseMethods</a:t>
            </a:r>
            <a:r>
              <a:rPr lang="en" altLang="zh-CN" dirty="0"/>
              <a:t>()</a:t>
            </a:r>
            <a:r>
              <a:rPr lang="zh-CN" altLang="en-US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 获取到 </a:t>
            </a:r>
            <a:r>
              <a:rPr lang="en-US" altLang="zh-CN" dirty="0" err="1">
                <a:latin typeface="Yuanti SC Light" panose="02010600040101010101" pitchFamily="2" charset="-122"/>
                <a:ea typeface="Yuanti SC Light" panose="02010600040101010101" pitchFamily="2" charset="-122"/>
              </a:rPr>
              <a:t>mlist</a:t>
            </a:r>
            <a:r>
              <a:rPr lang="zh-CN" altLang="en-US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，然后根据字符串匹配获取到 </a:t>
            </a:r>
            <a:r>
              <a:rPr lang="en-US" altLang="zh-CN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load</a:t>
            </a:r>
            <a:r>
              <a:rPr lang="zh-CN" altLang="en-US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 方法。</a:t>
            </a:r>
            <a:endParaRPr lang="en" altLang="zh-CN" dirty="0"/>
          </a:p>
        </p:txBody>
      </p:sp>
    </p:spTree>
    <p:extLst>
      <p:ext uri="{BB962C8B-B14F-4D97-AF65-F5344CB8AC3E}">
        <p14:creationId xmlns:p14="http://schemas.microsoft.com/office/powerpoint/2010/main" val="34735720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B2A18260-15C7-F84F-832F-19B7E781FE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896" y="1733438"/>
            <a:ext cx="5358162" cy="437003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FC9FB91-DF50-6841-B9F3-30B2CC76DE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7585" y="1921988"/>
            <a:ext cx="4986481" cy="3992934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32022D27-8DC1-EB4C-ACBD-1FCF96316714}"/>
              </a:ext>
            </a:extLst>
          </p:cNvPr>
          <p:cNvSpPr/>
          <p:nvPr/>
        </p:nvSpPr>
        <p:spPr>
          <a:xfrm>
            <a:off x="515738" y="333698"/>
            <a:ext cx="11228640" cy="88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首先获取到 </a:t>
            </a:r>
            <a:r>
              <a:rPr lang="en-US" altLang="zh-CN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load</a:t>
            </a:r>
            <a:r>
              <a:rPr lang="zh-CN" altLang="en-US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 方法的实现，然后依次添加到 </a:t>
            </a:r>
            <a:r>
              <a:rPr lang="en" altLang="zh-CN" dirty="0" err="1"/>
              <a:t>loadable_categories</a:t>
            </a:r>
            <a:r>
              <a:rPr lang="zh-CN" altLang="en-US" dirty="0"/>
              <a:t> </a:t>
            </a:r>
            <a:r>
              <a:rPr lang="zh-CN" altLang="en-US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数组中。</a:t>
            </a:r>
            <a:endParaRPr lang="en-US" altLang="zh-CN" dirty="0">
              <a:latin typeface="Yuanti SC Light" panose="02010600040101010101" pitchFamily="2" charset="-122"/>
              <a:ea typeface="Yuanti SC Light" panose="02010600040101010101" pitchFamily="2" charset="-122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通过 </a:t>
            </a:r>
            <a:r>
              <a:rPr lang="en" altLang="zh-CN" dirty="0"/>
              <a:t>cat-&gt;</a:t>
            </a:r>
            <a:r>
              <a:rPr lang="en" altLang="zh-CN" dirty="0" err="1"/>
              <a:t>classMethods</a:t>
            </a:r>
            <a:r>
              <a:rPr lang="zh-CN" altLang="en-US" dirty="0"/>
              <a:t> </a:t>
            </a:r>
            <a:r>
              <a:rPr lang="zh-CN" altLang="en-US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获取到 </a:t>
            </a:r>
            <a:r>
              <a:rPr lang="en-US" altLang="zh-CN" dirty="0" err="1">
                <a:latin typeface="Yuanti SC Light" panose="02010600040101010101" pitchFamily="2" charset="-122"/>
                <a:ea typeface="Yuanti SC Light" panose="02010600040101010101" pitchFamily="2" charset="-122"/>
              </a:rPr>
              <a:t>mlist</a:t>
            </a:r>
            <a:r>
              <a:rPr lang="zh-CN" altLang="en-US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，然后根据字符串匹配获取到 </a:t>
            </a:r>
            <a:r>
              <a:rPr lang="en-US" altLang="zh-CN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load</a:t>
            </a:r>
            <a:r>
              <a:rPr lang="zh-CN" altLang="en-US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 方法。</a:t>
            </a:r>
            <a:endParaRPr lang="en" altLang="zh-CN" dirty="0"/>
          </a:p>
        </p:txBody>
      </p:sp>
    </p:spTree>
    <p:extLst>
      <p:ext uri="{BB962C8B-B14F-4D97-AF65-F5344CB8AC3E}">
        <p14:creationId xmlns:p14="http://schemas.microsoft.com/office/powerpoint/2010/main" val="21849777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E9F558E-A3AE-2447-A06D-94D493C7B8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2847" y="650855"/>
            <a:ext cx="6774354" cy="5619037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C0157B92-01F7-F940-8D87-D829EA6B022A}"/>
              </a:ext>
            </a:extLst>
          </p:cNvPr>
          <p:cNvSpPr/>
          <p:nvPr/>
        </p:nvSpPr>
        <p:spPr>
          <a:xfrm>
            <a:off x="655845" y="2044252"/>
            <a:ext cx="4279571" cy="24102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在 </a:t>
            </a:r>
            <a:r>
              <a:rPr lang="en" altLang="zh-CN" dirty="0" err="1">
                <a:latin typeface="Yuanti SC Light" panose="02010600040101010101" pitchFamily="2" charset="-122"/>
                <a:ea typeface="Yuanti SC Light" panose="02010600040101010101" pitchFamily="2" charset="-122"/>
              </a:rPr>
              <a:t>call_load_methods</a:t>
            </a:r>
            <a:r>
              <a:rPr lang="zh-CN" altLang="en-US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 函数内可以看到：</a:t>
            </a:r>
            <a:endParaRPr lang="en-US" altLang="zh-CN" dirty="0">
              <a:latin typeface="Yuanti SC Light" panose="02010600040101010101" pitchFamily="2" charset="-122"/>
              <a:ea typeface="Yuanti SC Light" panose="02010600040101010101" pitchFamily="2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先调用的 </a:t>
            </a:r>
            <a:r>
              <a:rPr lang="en" altLang="zh-CN" dirty="0" err="1">
                <a:latin typeface="Yuanti SC Light" panose="02010600040101010101" pitchFamily="2" charset="-122"/>
                <a:ea typeface="Yuanti SC Light" panose="02010600040101010101" pitchFamily="2" charset="-122"/>
              </a:rPr>
              <a:t>call_class_loads</a:t>
            </a:r>
            <a:endParaRPr lang="en-US" altLang="zh-CN" dirty="0">
              <a:latin typeface="Yuanti SC Light" panose="02010600040101010101" pitchFamily="2" charset="-122"/>
              <a:ea typeface="Yuanti SC Light" panose="02010600040101010101" pitchFamily="2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然后调用的 </a:t>
            </a:r>
            <a:r>
              <a:rPr lang="en" altLang="zh-CN" dirty="0" err="1">
                <a:latin typeface="Yuanti SC Light" panose="02010600040101010101" pitchFamily="2" charset="-122"/>
                <a:ea typeface="Yuanti SC Light" panose="02010600040101010101" pitchFamily="2" charset="-122"/>
              </a:rPr>
              <a:t>call_category_loads</a:t>
            </a:r>
            <a:endParaRPr lang="en-US" altLang="zh-CN" dirty="0">
              <a:latin typeface="Yuanti SC Light" panose="02010600040101010101" pitchFamily="2" charset="-122"/>
              <a:ea typeface="Yuanti SC Light" panose="02010600040101010101" pitchFamily="2" charset="-122"/>
            </a:endParaRPr>
          </a:p>
          <a:p>
            <a:endParaRPr lang="en-US" altLang="zh-CN" dirty="0">
              <a:latin typeface="Yuanti SC Light" panose="02010600040101010101" pitchFamily="2" charset="-122"/>
              <a:ea typeface="Yuanti SC Light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其实到这已经可以很清晰的看出类和分类中 </a:t>
            </a:r>
            <a:r>
              <a:rPr lang="en-US" altLang="zh-CN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+load</a:t>
            </a:r>
            <a:r>
              <a:rPr lang="zh-CN" altLang="en-US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 的调用顺序：类 </a:t>
            </a:r>
            <a:r>
              <a:rPr lang="en-US" altLang="zh-CN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-&gt;</a:t>
            </a:r>
            <a:r>
              <a:rPr lang="zh-CN" altLang="en-US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 分类</a:t>
            </a:r>
            <a:endParaRPr lang="en-US" altLang="zh-CN" dirty="0">
              <a:latin typeface="Yuanti SC Light" panose="02010600040101010101" pitchFamily="2" charset="-122"/>
              <a:ea typeface="Yuanti SC Light" panose="02010600040101010101" pitchFamily="2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42149D8-20FA-D94E-8D2D-0D1D191573E8}"/>
              </a:ext>
            </a:extLst>
          </p:cNvPr>
          <p:cNvSpPr/>
          <p:nvPr/>
        </p:nvSpPr>
        <p:spPr>
          <a:xfrm>
            <a:off x="240099" y="759041"/>
            <a:ext cx="469531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" altLang="zh-CN" sz="3600" b="1" dirty="0" err="1">
                <a:latin typeface="Hiragino Sans GB W6" panose="020B0300000000000000" pitchFamily="34" charset="-128"/>
                <a:ea typeface="Hiragino Sans GB W6" panose="020B0300000000000000" pitchFamily="34" charset="-128"/>
              </a:rPr>
              <a:t>call_load_methods</a:t>
            </a:r>
            <a:r>
              <a:rPr lang="zh-CN" altLang="en-US" sz="3600" b="1" dirty="0">
                <a:latin typeface="Hiragino Sans GB W6" panose="020B0300000000000000" pitchFamily="34" charset="-128"/>
                <a:ea typeface="Hiragino Sans GB W6" panose="020B0300000000000000" pitchFamily="34" charset="-128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474626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4B92DDE-204D-FD4F-9807-35EC2BB9ED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758" y="755740"/>
            <a:ext cx="6180504" cy="5077468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7917DF6B-8D16-2548-B7CC-F1E5912C626D}"/>
              </a:ext>
            </a:extLst>
          </p:cNvPr>
          <p:cNvSpPr/>
          <p:nvPr/>
        </p:nvSpPr>
        <p:spPr>
          <a:xfrm>
            <a:off x="7197744" y="2112607"/>
            <a:ext cx="4331901" cy="2964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在 </a:t>
            </a:r>
            <a:r>
              <a:rPr lang="en" altLang="zh-CN" dirty="0" err="1">
                <a:latin typeface="Yuanti SC Light" panose="02010600040101010101" pitchFamily="2" charset="-122"/>
                <a:ea typeface="Yuanti SC Light" panose="02010600040101010101" pitchFamily="2" charset="-122"/>
              </a:rPr>
              <a:t>call_class</a:t>
            </a:r>
            <a:r>
              <a:rPr lang="en" altLang="zh-CN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_</a:t>
            </a:r>
            <a:r>
              <a:rPr lang="en-US" altLang="zh-CN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load</a:t>
            </a:r>
            <a:r>
              <a:rPr lang="en" altLang="zh-CN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s</a:t>
            </a:r>
            <a:r>
              <a:rPr lang="zh-CN" altLang="en-US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 函数内可以看到：</a:t>
            </a:r>
            <a:endParaRPr lang="en-US" altLang="zh-CN" dirty="0">
              <a:latin typeface="Yuanti SC Light" panose="02010600040101010101" pitchFamily="2" charset="-122"/>
              <a:ea typeface="Yuanti SC Light" panose="02010600040101010101" pitchFamily="2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首先获取到 </a:t>
            </a:r>
            <a:r>
              <a:rPr lang="en" altLang="zh-CN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load</a:t>
            </a:r>
            <a:r>
              <a:rPr lang="zh-CN" altLang="en-US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 方法地址</a:t>
            </a:r>
            <a:endParaRPr lang="en-US" altLang="zh-CN" dirty="0">
              <a:latin typeface="Yuanti SC Light" panose="02010600040101010101" pitchFamily="2" charset="-122"/>
              <a:ea typeface="Yuanti SC Light" panose="02010600040101010101" pitchFamily="2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然后直接调用</a:t>
            </a:r>
            <a:endParaRPr lang="en-US" altLang="zh-CN" dirty="0">
              <a:latin typeface="Yuanti SC Light" panose="02010600040101010101" pitchFamily="2" charset="-122"/>
              <a:ea typeface="Yuanti SC Light" panose="02010600040101010101" pitchFamily="2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dirty="0">
              <a:latin typeface="Yuanti SC Light" panose="02010600040101010101" pitchFamily="2" charset="-122"/>
              <a:ea typeface="Yuanti SC Light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在这里我们可以看到 </a:t>
            </a:r>
            <a:r>
              <a:rPr lang="en-US" altLang="zh-CN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load</a:t>
            </a:r>
            <a:r>
              <a:rPr lang="zh-CN" altLang="en-US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 的调用原理：</a:t>
            </a:r>
            <a:endParaRPr lang="en-US" altLang="zh-CN" dirty="0">
              <a:latin typeface="Yuanti SC Light" panose="02010600040101010101" pitchFamily="2" charset="-122"/>
              <a:ea typeface="Yuanti SC Light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获取到 </a:t>
            </a:r>
            <a:r>
              <a:rPr lang="en" altLang="zh-CN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load</a:t>
            </a:r>
            <a:r>
              <a:rPr lang="zh-CN" altLang="en-US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 方法地址直接调用，而不是通过消息发送机制调用的。</a:t>
            </a:r>
            <a:endParaRPr lang="en-US" altLang="zh-CN" dirty="0">
              <a:latin typeface="Yuanti SC Light" panose="02010600040101010101" pitchFamily="2" charset="-122"/>
              <a:ea typeface="Yuanti SC Light" panose="02010600040101010101" pitchFamily="2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C60E5C8-9BA7-4E4B-AEA8-0EAE47C38B5D}"/>
              </a:ext>
            </a:extLst>
          </p:cNvPr>
          <p:cNvSpPr/>
          <p:nvPr/>
        </p:nvSpPr>
        <p:spPr>
          <a:xfrm>
            <a:off x="7027760" y="755740"/>
            <a:ext cx="433190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" altLang="zh-CN" sz="3600" b="1" dirty="0" err="1">
                <a:latin typeface="Hiragino Sans GB W6" panose="020B0300000000000000" pitchFamily="34" charset="-128"/>
                <a:ea typeface="Hiragino Sans GB W6" panose="020B0300000000000000" pitchFamily="34" charset="-128"/>
              </a:rPr>
              <a:t>call_class</a:t>
            </a:r>
            <a:r>
              <a:rPr lang="en" altLang="zh-CN" sz="3600" b="1" dirty="0">
                <a:latin typeface="Hiragino Sans GB W6" panose="020B0300000000000000" pitchFamily="34" charset="-128"/>
                <a:ea typeface="Hiragino Sans GB W6" panose="020B0300000000000000" pitchFamily="34" charset="-128"/>
              </a:rPr>
              <a:t>_</a:t>
            </a:r>
            <a:r>
              <a:rPr lang="en-US" altLang="zh-CN" sz="3600" b="1" dirty="0">
                <a:latin typeface="Hiragino Sans GB W6" panose="020B0300000000000000" pitchFamily="34" charset="-128"/>
                <a:ea typeface="Hiragino Sans GB W6" panose="020B0300000000000000" pitchFamily="34" charset="-128"/>
              </a:rPr>
              <a:t>l</a:t>
            </a:r>
            <a:r>
              <a:rPr lang="en" altLang="zh-CN" sz="3600" b="1" dirty="0">
                <a:latin typeface="Hiragino Sans GB W6" panose="020B0300000000000000" pitchFamily="34" charset="-128"/>
                <a:ea typeface="Hiragino Sans GB W6" panose="020B0300000000000000" pitchFamily="34" charset="-128"/>
              </a:rPr>
              <a:t>o</a:t>
            </a:r>
            <a:r>
              <a:rPr lang="en-US" altLang="zh-CN" sz="3600" b="1" dirty="0">
                <a:latin typeface="Hiragino Sans GB W6" panose="020B0300000000000000" pitchFamily="34" charset="-128"/>
                <a:ea typeface="Hiragino Sans GB W6" panose="020B0300000000000000" pitchFamily="34" charset="-128"/>
              </a:rPr>
              <a:t>a</a:t>
            </a:r>
            <a:r>
              <a:rPr lang="en" altLang="zh-CN" sz="3600" b="1" dirty="0">
                <a:latin typeface="Hiragino Sans GB W6" panose="020B0300000000000000" pitchFamily="34" charset="-128"/>
                <a:ea typeface="Hiragino Sans GB W6" panose="020B0300000000000000" pitchFamily="34" charset="-128"/>
              </a:rPr>
              <a:t>d</a:t>
            </a:r>
            <a:r>
              <a:rPr lang="en-US" altLang="zh-CN" sz="3600" b="1" dirty="0">
                <a:latin typeface="Hiragino Sans GB W6" panose="020B0300000000000000" pitchFamily="34" charset="-128"/>
                <a:ea typeface="Hiragino Sans GB W6" panose="020B0300000000000000" pitchFamily="34" charset="-128"/>
              </a:rPr>
              <a:t>s</a:t>
            </a:r>
            <a:r>
              <a:rPr lang="zh-CN" altLang="en-US" sz="3600" b="1" dirty="0">
                <a:latin typeface="Hiragino Sans GB W6" panose="020B0300000000000000" pitchFamily="34" charset="-128"/>
                <a:ea typeface="Hiragino Sans GB W6" panose="020B0300000000000000" pitchFamily="34" charset="-128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021831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B5F5DADC-9DE0-6045-A05D-BEA6013511C8}"/>
              </a:ext>
            </a:extLst>
          </p:cNvPr>
          <p:cNvSpPr/>
          <p:nvPr/>
        </p:nvSpPr>
        <p:spPr>
          <a:xfrm>
            <a:off x="7045344" y="2147776"/>
            <a:ext cx="4331901" cy="25487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在 </a:t>
            </a:r>
            <a:r>
              <a:rPr lang="en" altLang="zh-CN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call_</a:t>
            </a:r>
            <a:r>
              <a:rPr lang="en-US" altLang="zh-CN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category</a:t>
            </a:r>
            <a:r>
              <a:rPr lang="en" altLang="zh-CN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_</a:t>
            </a:r>
            <a:r>
              <a:rPr lang="en-US" altLang="zh-CN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load</a:t>
            </a:r>
            <a:r>
              <a:rPr lang="en" altLang="zh-CN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s</a:t>
            </a:r>
            <a:r>
              <a:rPr lang="zh-CN" altLang="en-US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 函数内可以看到：</a:t>
            </a:r>
            <a:endParaRPr lang="en-US" altLang="zh-CN" dirty="0">
              <a:latin typeface="Yuanti SC Light" panose="02010600040101010101" pitchFamily="2" charset="-122"/>
              <a:ea typeface="Yuanti SC Light" panose="02010600040101010101" pitchFamily="2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首先获取到 </a:t>
            </a:r>
            <a:r>
              <a:rPr lang="en" altLang="zh-CN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load</a:t>
            </a:r>
            <a:r>
              <a:rPr lang="zh-CN" altLang="en-US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 方法地址</a:t>
            </a:r>
            <a:endParaRPr lang="en-US" altLang="zh-CN" dirty="0">
              <a:latin typeface="Yuanti SC Light" panose="02010600040101010101" pitchFamily="2" charset="-122"/>
              <a:ea typeface="Yuanti SC Light" panose="02010600040101010101" pitchFamily="2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通过分类获取到分类对应的类</a:t>
            </a:r>
            <a:endParaRPr lang="en-US" altLang="zh-CN" dirty="0">
              <a:latin typeface="Yuanti SC Light" panose="02010600040101010101" pitchFamily="2" charset="-122"/>
              <a:ea typeface="Yuanti SC Light" panose="02010600040101010101" pitchFamily="2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然后调用 </a:t>
            </a:r>
            <a:r>
              <a:rPr lang="en-US" altLang="zh-CN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load</a:t>
            </a:r>
            <a:r>
              <a:rPr lang="zh-CN" altLang="en-US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 方法</a:t>
            </a:r>
            <a:endParaRPr lang="en-US" altLang="zh-CN" dirty="0">
              <a:latin typeface="Yuanti SC Light" panose="02010600040101010101" pitchFamily="2" charset="-122"/>
              <a:ea typeface="Yuanti SC Light" panose="02010600040101010101" pitchFamily="2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dirty="0">
              <a:latin typeface="Yuanti SC Light" panose="02010600040101010101" pitchFamily="2" charset="-122"/>
              <a:ea typeface="Yuanti SC Light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分类 </a:t>
            </a:r>
            <a:r>
              <a:rPr lang="en-US" altLang="zh-CN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load</a:t>
            </a:r>
            <a:r>
              <a:rPr lang="zh-CN" altLang="en-US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 的调用原理和类是一致的。</a:t>
            </a:r>
            <a:endParaRPr lang="en-US" altLang="zh-CN" dirty="0">
              <a:latin typeface="Yuanti SC Light" panose="02010600040101010101" pitchFamily="2" charset="-122"/>
              <a:ea typeface="Yuanti SC Light" panose="02010600040101010101" pitchFamily="2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2AF864E7-702F-1F4B-9D48-6D61A72F012B}"/>
              </a:ext>
            </a:extLst>
          </p:cNvPr>
          <p:cNvSpPr/>
          <p:nvPr/>
        </p:nvSpPr>
        <p:spPr>
          <a:xfrm>
            <a:off x="6500446" y="661955"/>
            <a:ext cx="50291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" altLang="zh-CN" sz="3600" b="1" dirty="0" err="1">
                <a:latin typeface="Hiragino Sans GB W6" panose="020B0300000000000000" pitchFamily="34" charset="-128"/>
                <a:ea typeface="Hiragino Sans GB W6" panose="020B0300000000000000" pitchFamily="34" charset="-128"/>
              </a:rPr>
              <a:t>call_cate</a:t>
            </a:r>
            <a:r>
              <a:rPr lang="en-US" altLang="zh-CN" sz="3600" b="1" dirty="0">
                <a:latin typeface="Hiragino Sans GB W6" panose="020B0300000000000000" pitchFamily="34" charset="-128"/>
                <a:ea typeface="Hiragino Sans GB W6" panose="020B0300000000000000" pitchFamily="34" charset="-128"/>
              </a:rPr>
              <a:t>gory</a:t>
            </a:r>
            <a:r>
              <a:rPr lang="en" altLang="zh-CN" sz="3600" b="1" dirty="0">
                <a:latin typeface="Hiragino Sans GB W6" panose="020B0300000000000000" pitchFamily="34" charset="-128"/>
                <a:ea typeface="Hiragino Sans GB W6" panose="020B0300000000000000" pitchFamily="34" charset="-128"/>
              </a:rPr>
              <a:t>_</a:t>
            </a:r>
            <a:r>
              <a:rPr lang="en-US" altLang="zh-CN" sz="3600" b="1" dirty="0">
                <a:latin typeface="Hiragino Sans GB W6" panose="020B0300000000000000" pitchFamily="34" charset="-128"/>
                <a:ea typeface="Hiragino Sans GB W6" panose="020B0300000000000000" pitchFamily="34" charset="-128"/>
              </a:rPr>
              <a:t>l</a:t>
            </a:r>
            <a:r>
              <a:rPr lang="en" altLang="zh-CN" sz="3600" b="1" dirty="0">
                <a:latin typeface="Hiragino Sans GB W6" panose="020B0300000000000000" pitchFamily="34" charset="-128"/>
                <a:ea typeface="Hiragino Sans GB W6" panose="020B0300000000000000" pitchFamily="34" charset="-128"/>
              </a:rPr>
              <a:t>o</a:t>
            </a:r>
            <a:r>
              <a:rPr lang="en-US" altLang="zh-CN" sz="3600" b="1" dirty="0">
                <a:latin typeface="Hiragino Sans GB W6" panose="020B0300000000000000" pitchFamily="34" charset="-128"/>
                <a:ea typeface="Hiragino Sans GB W6" panose="020B0300000000000000" pitchFamily="34" charset="-128"/>
              </a:rPr>
              <a:t>a</a:t>
            </a:r>
            <a:r>
              <a:rPr lang="en" altLang="zh-CN" sz="3600" b="1" dirty="0">
                <a:latin typeface="Hiragino Sans GB W6" panose="020B0300000000000000" pitchFamily="34" charset="-128"/>
                <a:ea typeface="Hiragino Sans GB W6" panose="020B0300000000000000" pitchFamily="34" charset="-128"/>
              </a:rPr>
              <a:t>d</a:t>
            </a:r>
            <a:r>
              <a:rPr lang="en-US" altLang="zh-CN" sz="3600" b="1" dirty="0">
                <a:latin typeface="Hiragino Sans GB W6" panose="020B0300000000000000" pitchFamily="34" charset="-128"/>
                <a:ea typeface="Hiragino Sans GB W6" panose="020B0300000000000000" pitchFamily="34" charset="-128"/>
              </a:rPr>
              <a:t>s</a:t>
            </a:r>
            <a:r>
              <a:rPr lang="zh-CN" altLang="en-US" sz="3600" b="1" dirty="0">
                <a:latin typeface="Hiragino Sans GB W6" panose="020B0300000000000000" pitchFamily="34" charset="-128"/>
                <a:ea typeface="Hiragino Sans GB W6" panose="020B0300000000000000" pitchFamily="34" charset="-128"/>
              </a:rPr>
              <a:t> 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88AF275-83B8-1243-9367-A92B27110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799" y="382466"/>
            <a:ext cx="5827133" cy="5912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0711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5767C4C9-DD86-824A-88F6-3CB317B1D409}"/>
              </a:ext>
            </a:extLst>
          </p:cNvPr>
          <p:cNvSpPr/>
          <p:nvPr/>
        </p:nvSpPr>
        <p:spPr>
          <a:xfrm>
            <a:off x="2502534" y="1523348"/>
            <a:ext cx="7877908" cy="43492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" altLang="zh-CN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+ (void)load</a:t>
            </a:r>
            <a:r>
              <a:rPr lang="zh-CN" altLang="en-US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 的调用时机是什么时候？</a:t>
            </a:r>
            <a:endParaRPr lang="en-US" altLang="zh-CN" dirty="0">
              <a:latin typeface="Yuanti SC Light" panose="02010600040101010101" pitchFamily="2" charset="-122"/>
              <a:ea typeface="Yuanti SC Light" panose="02010600040101010101" pitchFamily="2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FF0000"/>
                </a:solidFill>
                <a:latin typeface="Yuanti SC Light" panose="02010600040101010101" pitchFamily="2" charset="-122"/>
                <a:ea typeface="Yuanti SC Light" panose="02010600040101010101" pitchFamily="2" charset="-122"/>
              </a:rPr>
              <a:t>加载 </a:t>
            </a:r>
            <a:r>
              <a:rPr lang="en-US" altLang="zh-CN" dirty="0">
                <a:solidFill>
                  <a:srgbClr val="FF0000"/>
                </a:solidFill>
                <a:latin typeface="Yuanti SC Light" panose="02010600040101010101" pitchFamily="2" charset="-122"/>
                <a:ea typeface="Yuanti SC Light" panose="02010600040101010101" pitchFamily="2" charset="-122"/>
              </a:rPr>
              <a:t>runtime</a:t>
            </a:r>
            <a:r>
              <a:rPr lang="zh-CN" altLang="en-US" dirty="0">
                <a:solidFill>
                  <a:srgbClr val="FF0000"/>
                </a:solidFill>
                <a:latin typeface="Yuanti SC Light" panose="02010600040101010101" pitchFamily="2" charset="-122"/>
                <a:ea typeface="Yuanti SC Light" panose="02010600040101010101" pitchFamily="2" charset="-122"/>
              </a:rPr>
              <a:t> </a:t>
            </a:r>
            <a:r>
              <a:rPr lang="en-US" altLang="zh-CN" dirty="0">
                <a:solidFill>
                  <a:srgbClr val="FF0000"/>
                </a:solidFill>
                <a:latin typeface="Yuanti SC Light" panose="02010600040101010101" pitchFamily="2" charset="-122"/>
                <a:ea typeface="Yuanti SC Light" panose="02010600040101010101" pitchFamily="2" charset="-122"/>
              </a:rPr>
              <a:t>image</a:t>
            </a:r>
            <a:r>
              <a:rPr lang="zh-CN" altLang="en-US" dirty="0">
                <a:solidFill>
                  <a:srgbClr val="FF0000"/>
                </a:solidFill>
                <a:latin typeface="Yuanti SC Light" panose="02010600040101010101" pitchFamily="2" charset="-122"/>
                <a:ea typeface="Yuanti SC Light" panose="02010600040101010101" pitchFamily="2" charset="-122"/>
              </a:rPr>
              <a:t> 的时候。</a:t>
            </a:r>
            <a:endParaRPr lang="en-US" altLang="zh-CN" dirty="0">
              <a:solidFill>
                <a:srgbClr val="FF0000"/>
              </a:solidFill>
              <a:latin typeface="Yuanti SC Light" panose="02010600040101010101" pitchFamily="2" charset="-122"/>
              <a:ea typeface="Yuanti SC Light" panose="02010600040101010101" pitchFamily="2" charset="-122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类和它的子类中的 </a:t>
            </a:r>
            <a:r>
              <a:rPr lang="en" altLang="zh-CN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+ (void)load</a:t>
            </a:r>
            <a:r>
              <a:rPr lang="zh-CN" altLang="en-US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，调用情况是什么样子？</a:t>
            </a:r>
            <a:endParaRPr lang="en-US" altLang="zh-CN" dirty="0">
              <a:latin typeface="Yuanti SC Light" panose="02010600040101010101" pitchFamily="2" charset="-122"/>
              <a:ea typeface="Yuanti SC Light" panose="02010600040101010101" pitchFamily="2" charset="-122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FF0000"/>
                </a:solidFill>
                <a:latin typeface="Yuanti SC Light" panose="02010600040101010101" pitchFamily="2" charset="-122"/>
                <a:ea typeface="Yuanti SC Light" panose="02010600040101010101" pitchFamily="2" charset="-122"/>
              </a:rPr>
              <a:t>类</a:t>
            </a:r>
            <a:r>
              <a:rPr lang="en-US" altLang="zh-CN" dirty="0">
                <a:solidFill>
                  <a:srgbClr val="FF0000"/>
                </a:solidFill>
                <a:latin typeface="Yuanti SC Light" panose="02010600040101010101" pitchFamily="2" charset="-122"/>
                <a:ea typeface="Yuanti SC Light" panose="02010600040101010101" pitchFamily="2" charset="-122"/>
              </a:rPr>
              <a:t>-&gt;</a:t>
            </a:r>
            <a:r>
              <a:rPr lang="zh-CN" altLang="en-US" dirty="0">
                <a:solidFill>
                  <a:srgbClr val="FF0000"/>
                </a:solidFill>
                <a:latin typeface="Yuanti SC Light" panose="02010600040101010101" pitchFamily="2" charset="-122"/>
                <a:ea typeface="Yuanti SC Light" panose="02010600040101010101" pitchFamily="2" charset="-122"/>
              </a:rPr>
              <a:t>子类</a:t>
            </a:r>
            <a:endParaRPr lang="en-US" altLang="zh-CN" dirty="0">
              <a:solidFill>
                <a:srgbClr val="FF0000"/>
              </a:solidFill>
              <a:latin typeface="Yuanti SC Light" panose="02010600040101010101" pitchFamily="2" charset="-122"/>
              <a:ea typeface="Yuanti SC Light" panose="02010600040101010101" pitchFamily="2" charset="-122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类和分类中的 </a:t>
            </a:r>
            <a:r>
              <a:rPr lang="en" altLang="zh-CN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+ (void)load</a:t>
            </a:r>
            <a:r>
              <a:rPr lang="zh-CN" altLang="en-US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，调用情况是什么样子？</a:t>
            </a:r>
            <a:endParaRPr lang="en-US" altLang="zh-CN" dirty="0">
              <a:latin typeface="Yuanti SC Light" panose="02010600040101010101" pitchFamily="2" charset="-122"/>
              <a:ea typeface="Yuanti SC Light" panose="02010600040101010101" pitchFamily="2" charset="-122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FF0000"/>
                </a:solidFill>
                <a:latin typeface="Yuanti SC Light" panose="02010600040101010101" pitchFamily="2" charset="-122"/>
                <a:ea typeface="Yuanti SC Light" panose="02010600040101010101" pitchFamily="2" charset="-122"/>
              </a:rPr>
              <a:t>类</a:t>
            </a:r>
            <a:r>
              <a:rPr lang="en-US" altLang="zh-CN" dirty="0">
                <a:solidFill>
                  <a:srgbClr val="FF0000"/>
                </a:solidFill>
                <a:latin typeface="Yuanti SC Light" panose="02010600040101010101" pitchFamily="2" charset="-122"/>
                <a:ea typeface="Yuanti SC Light" panose="02010600040101010101" pitchFamily="2" charset="-122"/>
              </a:rPr>
              <a:t>-&gt;</a:t>
            </a:r>
            <a:r>
              <a:rPr lang="zh-CN" altLang="en-US" dirty="0">
                <a:solidFill>
                  <a:srgbClr val="FF0000"/>
                </a:solidFill>
                <a:latin typeface="Yuanti SC Light" panose="02010600040101010101" pitchFamily="2" charset="-122"/>
                <a:ea typeface="Yuanti SC Light" panose="02010600040101010101" pitchFamily="2" charset="-122"/>
              </a:rPr>
              <a:t>分类</a:t>
            </a:r>
            <a:endParaRPr lang="en-US" altLang="zh-CN" dirty="0">
              <a:solidFill>
                <a:srgbClr val="FF0000"/>
              </a:solidFill>
              <a:latin typeface="Yuanti SC Light" panose="02010600040101010101" pitchFamily="2" charset="-122"/>
              <a:ea typeface="Yuanti SC Light" panose="02010600040101010101" pitchFamily="2" charset="-122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类和多个分类中的 </a:t>
            </a:r>
            <a:r>
              <a:rPr lang="en" altLang="zh-CN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+ (void)load </a:t>
            </a:r>
            <a:r>
              <a:rPr lang="zh-CN" altLang="en-US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，调用情况又是什么样子？</a:t>
            </a:r>
            <a:endParaRPr lang="en-US" altLang="zh-CN" dirty="0">
              <a:latin typeface="Yuanti SC Light" panose="02010600040101010101" pitchFamily="2" charset="-122"/>
              <a:ea typeface="Yuanti SC Light" panose="02010600040101010101" pitchFamily="2" charset="-122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FF0000"/>
                </a:solidFill>
                <a:latin typeface="Yuanti SC Light" panose="02010600040101010101" pitchFamily="2" charset="-122"/>
                <a:ea typeface="Yuanti SC Light" panose="02010600040101010101" pitchFamily="2" charset="-122"/>
              </a:rPr>
              <a:t>类</a:t>
            </a:r>
            <a:r>
              <a:rPr lang="en-US" altLang="zh-CN" dirty="0">
                <a:solidFill>
                  <a:srgbClr val="FF0000"/>
                </a:solidFill>
                <a:latin typeface="Yuanti SC Light" panose="02010600040101010101" pitchFamily="2" charset="-122"/>
                <a:ea typeface="Yuanti SC Light" panose="02010600040101010101" pitchFamily="2" charset="-122"/>
              </a:rPr>
              <a:t>-&gt;</a:t>
            </a:r>
            <a:r>
              <a:rPr lang="zh-CN" altLang="en-US" dirty="0">
                <a:solidFill>
                  <a:srgbClr val="FF0000"/>
                </a:solidFill>
                <a:latin typeface="Yuanti SC Light" panose="02010600040101010101" pitchFamily="2" charset="-122"/>
                <a:ea typeface="Yuanti SC Light" panose="02010600040101010101" pitchFamily="2" charset="-122"/>
              </a:rPr>
              <a:t>先编译的分类</a:t>
            </a:r>
            <a:r>
              <a:rPr lang="en-US" altLang="zh-CN" dirty="0">
                <a:solidFill>
                  <a:srgbClr val="FF0000"/>
                </a:solidFill>
                <a:latin typeface="Yuanti SC Light" panose="02010600040101010101" pitchFamily="2" charset="-122"/>
                <a:ea typeface="Yuanti SC Light" panose="02010600040101010101" pitchFamily="2" charset="-122"/>
              </a:rPr>
              <a:t>-&gt;…-&gt;</a:t>
            </a:r>
            <a:r>
              <a:rPr lang="zh-CN" altLang="en-US" dirty="0">
                <a:solidFill>
                  <a:srgbClr val="FF0000"/>
                </a:solidFill>
                <a:latin typeface="Yuanti SC Light" panose="02010600040101010101" pitchFamily="2" charset="-122"/>
                <a:ea typeface="Yuanti SC Light" panose="02010600040101010101" pitchFamily="2" charset="-122"/>
              </a:rPr>
              <a:t>最后编译的分类</a:t>
            </a:r>
            <a:endParaRPr lang="en-US" altLang="zh-CN" dirty="0">
              <a:solidFill>
                <a:srgbClr val="FF0000"/>
              </a:solidFill>
              <a:latin typeface="Yuanti SC Light" panose="02010600040101010101" pitchFamily="2" charset="-122"/>
              <a:ea typeface="Yuanti SC Light" panose="02010600040101010101" pitchFamily="2" charset="-122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在调用类的 </a:t>
            </a:r>
            <a:r>
              <a:rPr lang="en" altLang="zh-CN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+ (void)load</a:t>
            </a:r>
            <a:r>
              <a:rPr lang="zh-CN" altLang="en-US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 时候，我们可以调用</a:t>
            </a:r>
            <a:r>
              <a:rPr lang="en" altLang="zh-CN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category</a:t>
            </a:r>
            <a:r>
              <a:rPr lang="zh-CN" altLang="en-US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中声明的方法么？</a:t>
            </a:r>
            <a:endParaRPr lang="en-US" altLang="zh-CN" dirty="0">
              <a:latin typeface="Yuanti SC Light" panose="02010600040101010101" pitchFamily="2" charset="-122"/>
              <a:ea typeface="Yuanti SC Light" panose="02010600040101010101" pitchFamily="2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FF0000"/>
                </a:solidFill>
                <a:latin typeface="Yuanti SC Light" panose="02010600040101010101" pitchFamily="2" charset="-122"/>
                <a:ea typeface="Yuanti SC Light" panose="02010600040101010101" pitchFamily="2" charset="-122"/>
              </a:rPr>
              <a:t>可以，因为 </a:t>
            </a:r>
            <a:r>
              <a:rPr lang="en-US" altLang="zh-CN" dirty="0">
                <a:solidFill>
                  <a:srgbClr val="FF0000"/>
                </a:solidFill>
                <a:latin typeface="Yuanti SC Light" panose="02010600040101010101" pitchFamily="2" charset="-122"/>
                <a:ea typeface="Yuanti SC Light" panose="02010600040101010101" pitchFamily="2" charset="-122"/>
              </a:rPr>
              <a:t>runtime</a:t>
            </a:r>
            <a:r>
              <a:rPr lang="zh-CN" altLang="en-US" dirty="0">
                <a:solidFill>
                  <a:srgbClr val="FF0000"/>
                </a:solidFill>
                <a:latin typeface="Yuanti SC Light" panose="02010600040101010101" pitchFamily="2" charset="-122"/>
                <a:ea typeface="Yuanti SC Light" panose="02010600040101010101" pitchFamily="2" charset="-122"/>
              </a:rPr>
              <a:t> 注册类和分类的时机在调用 </a:t>
            </a:r>
            <a:r>
              <a:rPr lang="en-US" altLang="zh-CN" dirty="0">
                <a:solidFill>
                  <a:srgbClr val="FF0000"/>
                </a:solidFill>
                <a:latin typeface="Yuanti SC Light" panose="02010600040101010101" pitchFamily="2" charset="-122"/>
                <a:ea typeface="Yuanti SC Light" panose="02010600040101010101" pitchFamily="2" charset="-122"/>
              </a:rPr>
              <a:t>+load</a:t>
            </a:r>
            <a:r>
              <a:rPr lang="zh-CN" altLang="en-US" dirty="0">
                <a:solidFill>
                  <a:srgbClr val="FF0000"/>
                </a:solidFill>
                <a:latin typeface="Yuanti SC Light" panose="02010600040101010101" pitchFamily="2" charset="-122"/>
                <a:ea typeface="Yuanti SC Light" panose="02010600040101010101" pitchFamily="2" charset="-122"/>
              </a:rPr>
              <a:t> 之前</a:t>
            </a:r>
            <a:endParaRPr lang="en-US" altLang="zh-CN" dirty="0">
              <a:solidFill>
                <a:srgbClr val="FF0000"/>
              </a:solidFill>
              <a:latin typeface="Yuanti SC Light" panose="02010600040101010101" pitchFamily="2" charset="-122"/>
              <a:ea typeface="Yuanti SC Light" panose="02010600040101010101" pitchFamily="2" charset="-122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为什么和 </a:t>
            </a:r>
            <a:r>
              <a:rPr lang="en-US" altLang="zh-CN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–</a:t>
            </a:r>
            <a:r>
              <a:rPr lang="zh-CN" altLang="en-US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 </a:t>
            </a:r>
            <a:r>
              <a:rPr lang="en-US" altLang="zh-CN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(void)play</a:t>
            </a:r>
            <a:r>
              <a:rPr lang="zh-CN" altLang="en-US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 调用情况不一样？（为什么 </a:t>
            </a:r>
            <a:r>
              <a:rPr lang="en-US" altLang="zh-CN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+</a:t>
            </a:r>
            <a:r>
              <a:rPr lang="zh-CN" altLang="en-US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 </a:t>
            </a:r>
            <a:r>
              <a:rPr lang="en-US" altLang="zh-CN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load</a:t>
            </a:r>
            <a:r>
              <a:rPr lang="zh-CN" altLang="en-US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 都会调用）</a:t>
            </a:r>
            <a:endParaRPr lang="en-US" altLang="zh-CN" dirty="0">
              <a:latin typeface="Yuanti SC Light" panose="02010600040101010101" pitchFamily="2" charset="-122"/>
              <a:ea typeface="Yuanti SC Light" panose="02010600040101010101" pitchFamily="2" charset="-122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CN" dirty="0">
                <a:solidFill>
                  <a:srgbClr val="FF0000"/>
                </a:solidFill>
                <a:latin typeface="Yuanti SC Light" panose="02010600040101010101" pitchFamily="2" charset="-122"/>
                <a:ea typeface="Yuanti SC Light" panose="02010600040101010101" pitchFamily="2" charset="-122"/>
              </a:rPr>
              <a:t>XXXX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0312EFE-C41B-F641-AD11-2533112B92C9}"/>
              </a:ext>
            </a:extLst>
          </p:cNvPr>
          <p:cNvSpPr txBox="1"/>
          <p:nvPr/>
        </p:nvSpPr>
        <p:spPr>
          <a:xfrm>
            <a:off x="2989386" y="422032"/>
            <a:ext cx="59553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000" b="1" dirty="0">
                <a:latin typeface="Hiragino Sans GB W6" panose="020B0300000000000000" pitchFamily="34" charset="-128"/>
                <a:ea typeface="Hiragino Sans GB W6" panose="020B0300000000000000" pitchFamily="34" charset="-128"/>
              </a:rPr>
              <a:t>问题二答案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B5F859B-15D2-9040-9544-CBD4939357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021" y="1384567"/>
            <a:ext cx="11200805" cy="4140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05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9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505D59D7-F930-3742-A66E-1AA27B353C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9185" y="152811"/>
            <a:ext cx="6752346" cy="158098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E1FB6F3-C192-534E-8899-DB7C2A5016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5515" y="1977325"/>
            <a:ext cx="9263513" cy="4423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5613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BFE9158D-A8DA-5E4B-9153-6C6208867D3D}"/>
              </a:ext>
            </a:extLst>
          </p:cNvPr>
          <p:cNvSpPr/>
          <p:nvPr/>
        </p:nvSpPr>
        <p:spPr>
          <a:xfrm>
            <a:off x="4041378" y="1721223"/>
            <a:ext cx="7877908" cy="37952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" altLang="zh-CN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+initialize</a:t>
            </a:r>
            <a:r>
              <a:rPr lang="zh-CN" altLang="en-US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 的调用时机是什么时候？</a:t>
            </a:r>
            <a:endParaRPr lang="en-US" altLang="zh-CN" dirty="0">
              <a:latin typeface="Yuanti SC Light" panose="02010600040101010101" pitchFamily="2" charset="-122"/>
              <a:ea typeface="Yuanti SC Light" panose="02010600040101010101" pitchFamily="2" charset="-122"/>
            </a:endParaRPr>
          </a:p>
          <a:p>
            <a:pPr marL="342900" indent="-342900">
              <a:buFont typeface="+mj-lt"/>
              <a:buAutoNum type="arabicPeriod"/>
            </a:pPr>
            <a:endParaRPr lang="en-US" altLang="zh-CN" dirty="0">
              <a:latin typeface="Yuanti SC Light" panose="02010600040101010101" pitchFamily="2" charset="-122"/>
              <a:ea typeface="Yuanti SC Light" panose="02010600040101010101" pitchFamily="2" charset="-122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类和它的子类中的 </a:t>
            </a:r>
            <a:r>
              <a:rPr lang="en" altLang="zh-CN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+initialize</a:t>
            </a:r>
            <a:r>
              <a:rPr lang="zh-CN" altLang="en-US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，调用情况是什么样子？</a:t>
            </a:r>
            <a:endParaRPr lang="en-US" altLang="zh-CN" dirty="0">
              <a:latin typeface="Yuanti SC Light" panose="02010600040101010101" pitchFamily="2" charset="-122"/>
              <a:ea typeface="Yuanti SC Light" panose="02010600040101010101" pitchFamily="2" charset="-122"/>
            </a:endParaRPr>
          </a:p>
          <a:p>
            <a:pPr marL="342900" indent="-342900">
              <a:buFont typeface="+mj-lt"/>
              <a:buAutoNum type="arabicPeriod"/>
            </a:pPr>
            <a:endParaRPr lang="en-US" altLang="zh-CN" dirty="0">
              <a:latin typeface="Yuanti SC Light" panose="02010600040101010101" pitchFamily="2" charset="-122"/>
              <a:ea typeface="Yuanti SC Light" panose="02010600040101010101" pitchFamily="2" charset="-122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如果父类实现 </a:t>
            </a:r>
            <a:r>
              <a:rPr lang="en" altLang="zh-CN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+initialize</a:t>
            </a:r>
            <a:r>
              <a:rPr lang="zh-CN" altLang="en-US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，子类没有实现，调用情况是什么样子？</a:t>
            </a:r>
            <a:endParaRPr lang="en-US" altLang="zh-CN" dirty="0">
              <a:latin typeface="Yuanti SC Light" panose="02010600040101010101" pitchFamily="2" charset="-122"/>
              <a:ea typeface="Yuanti SC Light" panose="02010600040101010101" pitchFamily="2" charset="-122"/>
            </a:endParaRPr>
          </a:p>
          <a:p>
            <a:pPr marL="342900" indent="-342900">
              <a:buFont typeface="+mj-lt"/>
              <a:buAutoNum type="arabicPeriod"/>
            </a:pPr>
            <a:endParaRPr lang="en-US" altLang="zh-CN" dirty="0">
              <a:latin typeface="Yuanti SC Light" panose="02010600040101010101" pitchFamily="2" charset="-122"/>
              <a:ea typeface="Yuanti SC Light" panose="02010600040101010101" pitchFamily="2" charset="-122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类和分类中的 </a:t>
            </a:r>
            <a:r>
              <a:rPr lang="en" altLang="zh-CN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+initialize</a:t>
            </a:r>
            <a:r>
              <a:rPr lang="zh-CN" altLang="en-US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，调用情况是什么样子？</a:t>
            </a:r>
            <a:endParaRPr lang="en-US" altLang="zh-CN" dirty="0">
              <a:latin typeface="Yuanti SC Light" panose="02010600040101010101" pitchFamily="2" charset="-122"/>
              <a:ea typeface="Yuanti SC Light" panose="02010600040101010101" pitchFamily="2" charset="-122"/>
            </a:endParaRPr>
          </a:p>
          <a:p>
            <a:pPr marL="342900" indent="-342900">
              <a:buFont typeface="+mj-lt"/>
              <a:buAutoNum type="arabicPeriod"/>
            </a:pPr>
            <a:endParaRPr lang="en-US" altLang="zh-CN" dirty="0">
              <a:latin typeface="Yuanti SC Light" panose="02010600040101010101" pitchFamily="2" charset="-122"/>
              <a:ea typeface="Yuanti SC Light" panose="02010600040101010101" pitchFamily="2" charset="-122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类和多个分类中的 </a:t>
            </a:r>
            <a:r>
              <a:rPr lang="en" altLang="zh-CN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+initialize </a:t>
            </a:r>
            <a:r>
              <a:rPr lang="zh-CN" altLang="en-US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，调用情况又是什么样子？</a:t>
            </a:r>
            <a:endParaRPr lang="en-US" altLang="zh-CN" dirty="0">
              <a:latin typeface="Yuanti SC Light" panose="02010600040101010101" pitchFamily="2" charset="-122"/>
              <a:ea typeface="Yuanti SC Light" panose="02010600040101010101" pitchFamily="2" charset="-122"/>
            </a:endParaRPr>
          </a:p>
          <a:p>
            <a:pPr marL="342900" indent="-342900">
              <a:buFont typeface="+mj-lt"/>
              <a:buAutoNum type="arabicPeriod"/>
            </a:pPr>
            <a:endParaRPr lang="en-US" altLang="zh-CN" dirty="0">
              <a:latin typeface="Yuanti SC Light" panose="02010600040101010101" pitchFamily="2" charset="-122"/>
              <a:ea typeface="Yuanti SC Light" panose="02010600040101010101" pitchFamily="2" charset="-122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+</a:t>
            </a:r>
            <a:r>
              <a:rPr lang="en" altLang="zh-CN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initialize </a:t>
            </a:r>
            <a:r>
              <a:rPr lang="zh-CN" altLang="en-US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和 </a:t>
            </a:r>
            <a:r>
              <a:rPr lang="en-US" altLang="zh-CN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+</a:t>
            </a:r>
            <a:r>
              <a:rPr lang="en" altLang="zh-CN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load </a:t>
            </a:r>
            <a:r>
              <a:rPr lang="zh-CN" altLang="en-US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用谁来执行 </a:t>
            </a:r>
            <a:r>
              <a:rPr lang="en" altLang="zh-CN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swizzle</a:t>
            </a:r>
            <a:r>
              <a:rPr lang="en-US" altLang="zh-CN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_m</a:t>
            </a:r>
            <a:r>
              <a:rPr lang="en" altLang="zh-CN" dirty="0" err="1">
                <a:latin typeface="Yuanti SC Light" panose="02010600040101010101" pitchFamily="2" charset="-122"/>
                <a:ea typeface="Yuanti SC Light" panose="02010600040101010101" pitchFamily="2" charset="-122"/>
              </a:rPr>
              <a:t>ethod</a:t>
            </a:r>
            <a:r>
              <a:rPr lang="zh-CN" altLang="en-US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 比较好</a:t>
            </a:r>
            <a:r>
              <a:rPr lang="en-US" altLang="zh-CN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?</a:t>
            </a:r>
            <a:endParaRPr lang="en" altLang="zh-CN" dirty="0">
              <a:latin typeface="Yuanti SC Light" panose="02010600040101010101" pitchFamily="2" charset="-122"/>
              <a:ea typeface="Yuanti SC Light" panose="02010600040101010101" pitchFamily="2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02874AC-BE3A-0743-BAC4-CEA505B19D17}"/>
              </a:ext>
            </a:extLst>
          </p:cNvPr>
          <p:cNvSpPr txBox="1"/>
          <p:nvPr/>
        </p:nvSpPr>
        <p:spPr>
          <a:xfrm>
            <a:off x="2989386" y="422032"/>
            <a:ext cx="59553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000" b="1" dirty="0">
                <a:latin typeface="Hiragino Sans GB W6" panose="020B0300000000000000" pitchFamily="34" charset="-128"/>
                <a:ea typeface="Hiragino Sans GB W6" panose="020B0300000000000000" pitchFamily="34" charset="-128"/>
              </a:rPr>
              <a:t>问题三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6F80752-C770-8048-8A80-6C2F82DACC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294" y="2191541"/>
            <a:ext cx="2297582" cy="2854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9244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FA78049E-7EDA-DD4A-96F4-F82024BAF30A}"/>
              </a:ext>
            </a:extLst>
          </p:cNvPr>
          <p:cNvSpPr txBox="1"/>
          <p:nvPr/>
        </p:nvSpPr>
        <p:spPr>
          <a:xfrm>
            <a:off x="2989386" y="422032"/>
            <a:ext cx="59553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000" b="1" dirty="0">
                <a:latin typeface="Hiragino Sans GB W6" panose="020B0300000000000000" pitchFamily="34" charset="-128"/>
                <a:ea typeface="Hiragino Sans GB W6" panose="020B0300000000000000" pitchFamily="34" charset="-128"/>
              </a:rPr>
              <a:t>Category</a:t>
            </a:r>
            <a:endParaRPr kumimoji="1" lang="zh-CN" altLang="en-US" sz="4000" b="1" dirty="0">
              <a:latin typeface="Hiragino Sans GB W6" panose="020B0300000000000000" pitchFamily="34" charset="-128"/>
              <a:ea typeface="Hiragino Sans GB W6" panose="020B0300000000000000" pitchFamily="34" charset="-128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0218E2B-F13D-D141-822A-9D2F98E27013}"/>
              </a:ext>
            </a:extLst>
          </p:cNvPr>
          <p:cNvSpPr/>
          <p:nvPr/>
        </p:nvSpPr>
        <p:spPr>
          <a:xfrm>
            <a:off x="1137138" y="1899699"/>
            <a:ext cx="10386645" cy="28257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dirty="0">
                <a:latin typeface="Yuanti SC" panose="02010600040101010101" pitchFamily="2" charset="-122"/>
                <a:ea typeface="Yuanti SC" panose="02010600040101010101" pitchFamily="2" charset="-122"/>
              </a:rPr>
              <a:t>Category</a:t>
            </a:r>
            <a:r>
              <a:rPr kumimoji="1" lang="zh-CN" altLang="en-US" b="1" dirty="0">
                <a:latin typeface="Hiragino Sans GB W6" panose="020B0300000000000000" pitchFamily="34" charset="-128"/>
                <a:ea typeface="Hiragino Sans GB W6" panose="020B0300000000000000" pitchFamily="34" charset="-128"/>
              </a:rPr>
              <a:t> </a:t>
            </a:r>
            <a:r>
              <a:rPr lang="zh-CN" altLang="en-US" dirty="0">
                <a:solidFill>
                  <a:srgbClr val="000000"/>
                </a:solidFill>
                <a:latin typeface="Yuanti SC Light" panose="02010600040101010101" pitchFamily="2" charset="-122"/>
                <a:ea typeface="Yuanti SC Light" panose="02010600040101010101" pitchFamily="2" charset="-122"/>
              </a:rPr>
              <a:t>就是对一个类的功能进行扩展</a:t>
            </a:r>
            <a:r>
              <a:rPr lang="en-US" altLang="zh-CN" dirty="0">
                <a:solidFill>
                  <a:srgbClr val="000000"/>
                </a:solidFill>
                <a:latin typeface="Yuanti SC Light" panose="02010600040101010101" pitchFamily="2" charset="-122"/>
                <a:ea typeface="Yuanti SC Light" panose="02010600040101010101" pitchFamily="2" charset="-122"/>
              </a:rPr>
              <a:t>,</a:t>
            </a:r>
            <a:r>
              <a:rPr lang="zh-CN" altLang="en-US" dirty="0">
                <a:solidFill>
                  <a:srgbClr val="000000"/>
                </a:solidFill>
                <a:latin typeface="Yuanti SC Light" panose="02010600040101010101" pitchFamily="2" charset="-122"/>
                <a:ea typeface="Yuanti SC Light" panose="02010600040101010101" pitchFamily="2" charset="-122"/>
              </a:rPr>
              <a:t>，让这个类能够适应不不同情况的需求。在一般的实际开发中，我们都会对系统的一些常用类进行扩展，比如，</a:t>
            </a:r>
            <a:r>
              <a:rPr lang="en" altLang="zh-CN" dirty="0" err="1">
                <a:solidFill>
                  <a:srgbClr val="000000"/>
                </a:solidFill>
                <a:latin typeface="Yuanti SC Light" panose="02010600040101010101" pitchFamily="2" charset="-122"/>
                <a:ea typeface="Yuanti SC Light" panose="02010600040101010101" pitchFamily="2" charset="-122"/>
              </a:rPr>
              <a:t>NSString</a:t>
            </a:r>
            <a:r>
              <a:rPr lang="zh-CN" altLang="en-US" dirty="0">
                <a:solidFill>
                  <a:srgbClr val="000000"/>
                </a:solidFill>
                <a:latin typeface="Yuanti SC Light" panose="02010600040101010101" pitchFamily="2" charset="-122"/>
                <a:ea typeface="Yuanti SC Light" panose="02010600040101010101" pitchFamily="2" charset="-122"/>
              </a:rPr>
              <a:t>、</a:t>
            </a:r>
            <a:r>
              <a:rPr lang="en-US" altLang="zh-CN" dirty="0">
                <a:solidFill>
                  <a:srgbClr val="000000"/>
                </a:solidFill>
                <a:latin typeface="Yuanti SC Light" panose="02010600040101010101" pitchFamily="2" charset="-122"/>
                <a:ea typeface="Yuanti SC Light" panose="02010600040101010101" pitchFamily="2" charset="-122"/>
              </a:rPr>
              <a:t>UI</a:t>
            </a:r>
            <a:r>
              <a:rPr lang="en" altLang="zh-CN" dirty="0">
                <a:solidFill>
                  <a:srgbClr val="000000"/>
                </a:solidFill>
                <a:latin typeface="Yuanti SC Light" panose="02010600040101010101" pitchFamily="2" charset="-122"/>
                <a:ea typeface="Yuanti SC Light" panose="02010600040101010101" pitchFamily="2" charset="-122"/>
              </a:rPr>
              <a:t>Button</a:t>
            </a:r>
            <a:r>
              <a:rPr lang="zh-CN" altLang="en-US" dirty="0">
                <a:solidFill>
                  <a:srgbClr val="000000"/>
                </a:solidFill>
                <a:latin typeface="Yuanti SC Light" panose="02010600040101010101" pitchFamily="2" charset="-122"/>
                <a:ea typeface="Yuanti SC Light" panose="02010600040101010101" pitchFamily="2" charset="-122"/>
              </a:rPr>
              <a:t>、</a:t>
            </a:r>
            <a:r>
              <a:rPr lang="en-US" altLang="zh-CN" dirty="0">
                <a:solidFill>
                  <a:srgbClr val="000000"/>
                </a:solidFill>
                <a:latin typeface="Yuanti SC Light" panose="02010600040101010101" pitchFamily="2" charset="-122"/>
                <a:ea typeface="Yuanti SC Light" panose="02010600040101010101" pitchFamily="2" charset="-122"/>
              </a:rPr>
              <a:t>UI</a:t>
            </a:r>
            <a:r>
              <a:rPr lang="en" altLang="zh-CN" dirty="0">
                <a:solidFill>
                  <a:srgbClr val="000000"/>
                </a:solidFill>
                <a:latin typeface="Yuanti SC Light" panose="02010600040101010101" pitchFamily="2" charset="-122"/>
                <a:ea typeface="Yuanti SC Light" panose="02010600040101010101" pitchFamily="2" charset="-122"/>
              </a:rPr>
              <a:t>Label</a:t>
            </a:r>
            <a:r>
              <a:rPr lang="zh-CN" altLang="en-US" dirty="0">
                <a:solidFill>
                  <a:srgbClr val="000000"/>
                </a:solidFill>
                <a:latin typeface="Yuanti SC Light" panose="02010600040101010101" pitchFamily="2" charset="-122"/>
                <a:ea typeface="Yuanti SC Light" panose="02010600040101010101" pitchFamily="2" charset="-122"/>
              </a:rPr>
              <a:t> 等等，简单来说类别是一种为现有的类添加新方法的方式。</a:t>
            </a:r>
            <a:endParaRPr lang="en-US" altLang="zh-CN" dirty="0">
              <a:solidFill>
                <a:srgbClr val="000000"/>
              </a:solidFill>
              <a:latin typeface="Yuanti SC Light" panose="02010600040101010101" pitchFamily="2" charset="-122"/>
              <a:ea typeface="Yuanti SC Light" panose="02010600040101010101" pitchFamily="2" charset="-122"/>
            </a:endParaRPr>
          </a:p>
          <a:p>
            <a:endParaRPr lang="zh-CN" altLang="en-US" dirty="0">
              <a:solidFill>
                <a:srgbClr val="4D4D4D"/>
              </a:solidFill>
              <a:latin typeface="Yuanti SC Light" panose="02010600040101010101" pitchFamily="2" charset="-122"/>
              <a:ea typeface="Yuanti SC Light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000000"/>
                </a:solidFill>
                <a:latin typeface="Yuanti SC Light" panose="02010600040101010101" pitchFamily="2" charset="-122"/>
                <a:ea typeface="Yuanti SC Light" panose="02010600040101010101" pitchFamily="2" charset="-122"/>
              </a:rPr>
              <a:t>利用</a:t>
            </a:r>
            <a:r>
              <a:rPr lang="en" altLang="zh-CN" dirty="0">
                <a:solidFill>
                  <a:srgbClr val="000000"/>
                </a:solidFill>
                <a:latin typeface="Yuanti SC Light" panose="02010600040101010101" pitchFamily="2" charset="-122"/>
                <a:ea typeface="Yuanti SC Light" panose="02010600040101010101" pitchFamily="2" charset="-122"/>
              </a:rPr>
              <a:t>OC</a:t>
            </a:r>
            <a:r>
              <a:rPr lang="zh-CN" altLang="en-US" dirty="0">
                <a:solidFill>
                  <a:srgbClr val="000000"/>
                </a:solidFill>
                <a:latin typeface="Yuanti SC Light" panose="02010600040101010101" pitchFamily="2" charset="-122"/>
                <a:ea typeface="Yuanti SC Light" panose="02010600040101010101" pitchFamily="2" charset="-122"/>
              </a:rPr>
              <a:t>的动态运行时分配机制，</a:t>
            </a:r>
            <a:r>
              <a:rPr lang="en" altLang="zh-CN" dirty="0">
                <a:solidFill>
                  <a:srgbClr val="000000"/>
                </a:solidFill>
                <a:latin typeface="Yuanti SC Light" panose="02010600040101010101" pitchFamily="2" charset="-122"/>
                <a:ea typeface="Yuanti SC Light" panose="02010600040101010101" pitchFamily="2" charset="-122"/>
              </a:rPr>
              <a:t>Category</a:t>
            </a:r>
            <a:r>
              <a:rPr lang="zh-CN" altLang="en-US" dirty="0">
                <a:solidFill>
                  <a:srgbClr val="000000"/>
                </a:solidFill>
                <a:latin typeface="Yuanti SC Light" panose="02010600040101010101" pitchFamily="2" charset="-122"/>
                <a:ea typeface="Yuanti SC Light" panose="02010600040101010101" pitchFamily="2" charset="-122"/>
              </a:rPr>
              <a:t> 提供了一种比继承更为简洁的方法来对类进行扩展，无需创建对象类的子类就能为现有的类添加新的方法，可以为任何已经存在的类添加方法，包括系统框架</a:t>
            </a:r>
            <a:r>
              <a:rPr lang="en" altLang="zh-CN" dirty="0" err="1">
                <a:solidFill>
                  <a:srgbClr val="000000"/>
                </a:solidFill>
                <a:latin typeface="Yuanti SC Light" panose="02010600040101010101" pitchFamily="2" charset="-122"/>
                <a:ea typeface="Yuanti SC Light" panose="02010600040101010101" pitchFamily="2" charset="-122"/>
              </a:rPr>
              <a:t>UIKit</a:t>
            </a:r>
            <a:r>
              <a:rPr lang="zh-CN" altLang="en-US" dirty="0">
                <a:solidFill>
                  <a:srgbClr val="000000"/>
                </a:solidFill>
                <a:latin typeface="Yuanti SC Light" panose="02010600040101010101" pitchFamily="2" charset="-122"/>
                <a:ea typeface="Yuanti SC Light" panose="02010600040101010101" pitchFamily="2" charset="-122"/>
              </a:rPr>
              <a:t>等。</a:t>
            </a:r>
            <a:endParaRPr lang="zh-CN" altLang="en-US" dirty="0">
              <a:solidFill>
                <a:srgbClr val="4D4D4D"/>
              </a:solidFill>
              <a:effectLst/>
              <a:latin typeface="Yuanti SC Light" panose="02010600040101010101" pitchFamily="2" charset="-122"/>
              <a:ea typeface="Yuanti SC Light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792678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9F8D794D-D895-0740-BDB2-58FDF4FB42CD}"/>
              </a:ext>
            </a:extLst>
          </p:cNvPr>
          <p:cNvSpPr txBox="1"/>
          <p:nvPr/>
        </p:nvSpPr>
        <p:spPr>
          <a:xfrm>
            <a:off x="2421285" y="470800"/>
            <a:ext cx="73372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" altLang="zh-CN" sz="4000" b="1" dirty="0">
                <a:latin typeface="Hiragino Sans GB W6" panose="020B0300000000000000" pitchFamily="34" charset="-128"/>
                <a:ea typeface="Hiragino Sans GB W6" panose="020B0300000000000000" pitchFamily="34" charset="-128"/>
              </a:rPr>
              <a:t>initialize</a:t>
            </a:r>
            <a:r>
              <a:rPr kumimoji="1" lang="zh-CN" altLang="en-US" sz="4000" b="1" dirty="0">
                <a:latin typeface="Hiragino Sans GB W6" panose="020B0300000000000000" pitchFamily="34" charset="-128"/>
                <a:ea typeface="Hiragino Sans GB W6" panose="020B0300000000000000" pitchFamily="34" charset="-128"/>
              </a:rPr>
              <a:t>的调用原理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8F590BA-F89F-8E45-9809-8BAFE7DFD1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9936" y="1610909"/>
            <a:ext cx="6103625" cy="2706667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60FDED5D-5B34-284E-9A18-6F6802B12F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9936" y="4749799"/>
            <a:ext cx="6111471" cy="1247239"/>
          </a:xfrm>
          <a:prstGeom prst="rect">
            <a:avLst/>
          </a:prstGeom>
        </p:spPr>
      </p:pic>
      <p:sp>
        <p:nvSpPr>
          <p:cNvPr id="5" name="框架 4">
            <a:extLst>
              <a:ext uri="{FF2B5EF4-FFF2-40B4-BE49-F238E27FC236}">
                <a16:creationId xmlns:a16="http://schemas.microsoft.com/office/drawing/2014/main" id="{9026A27A-AD4E-D34C-82D5-448F213D638B}"/>
              </a:ext>
            </a:extLst>
          </p:cNvPr>
          <p:cNvSpPr/>
          <p:nvPr/>
        </p:nvSpPr>
        <p:spPr>
          <a:xfrm>
            <a:off x="5562600" y="2781300"/>
            <a:ext cx="5791200" cy="596900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9B1D7AA-DABB-E447-B47C-DB1EABF56145}"/>
              </a:ext>
            </a:extLst>
          </p:cNvPr>
          <p:cNvSpPr/>
          <p:nvPr/>
        </p:nvSpPr>
        <p:spPr>
          <a:xfrm>
            <a:off x="791688" y="2206731"/>
            <a:ext cx="4065320" cy="25430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2F2F2F"/>
                </a:solidFill>
                <a:latin typeface="Yuanti SC Light" panose="02010600040101010101" pitchFamily="2" charset="-122"/>
                <a:ea typeface="Yuanti SC Light" panose="02010600040101010101" pitchFamily="2" charset="-122"/>
              </a:rPr>
              <a:t>当类第一次接收到消息时，会调用 </a:t>
            </a:r>
            <a:r>
              <a:rPr lang="en" altLang="zh-CN" dirty="0" err="1">
                <a:latin typeface="Yuanti SC Light" panose="02010600040101010101" pitchFamily="2" charset="-122"/>
                <a:ea typeface="Yuanti SC Light" panose="02010600040101010101" pitchFamily="2" charset="-122"/>
              </a:rPr>
              <a:t>class_getInstanceMethod</a:t>
            </a:r>
            <a:r>
              <a:rPr lang="zh-CN" altLang="en-US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 </a:t>
            </a:r>
            <a:r>
              <a:rPr lang="zh-CN" altLang="en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获取</a:t>
            </a:r>
            <a:r>
              <a:rPr lang="zh-CN" altLang="en-US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 </a:t>
            </a:r>
            <a:r>
              <a:rPr lang="en-US" altLang="zh-CN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method</a:t>
            </a:r>
            <a:r>
              <a:rPr lang="zh-CN" altLang="en" dirty="0">
                <a:solidFill>
                  <a:srgbClr val="2F2F2F"/>
                </a:solidFill>
                <a:latin typeface="Yuanti SC Light" panose="02010600040101010101" pitchFamily="2" charset="-122"/>
                <a:ea typeface="Yuanti SC Light" panose="02010600040101010101" pitchFamily="2" charset="-122"/>
              </a:rPr>
              <a:t>，</a:t>
            </a:r>
            <a:endParaRPr lang="en-US" altLang="zh-CN" dirty="0">
              <a:solidFill>
                <a:srgbClr val="2F2F2F"/>
              </a:solidFill>
              <a:latin typeface="Yuanti SC Light" panose="02010600040101010101" pitchFamily="2" charset="-122"/>
              <a:ea typeface="Yuanti SC Light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2F2F2F"/>
                </a:solidFill>
                <a:latin typeface="Yuanti SC Light" panose="02010600040101010101" pitchFamily="2" charset="-122"/>
                <a:ea typeface="Yuanti SC Light" panose="02010600040101010101" pitchFamily="2" charset="-122"/>
              </a:rPr>
              <a:t>在这个函数内会调用 </a:t>
            </a:r>
            <a:r>
              <a:rPr lang="en" altLang="zh-CN" dirty="0" err="1">
                <a:latin typeface="Yuanti SC Light" panose="02010600040101010101" pitchFamily="2" charset="-122"/>
                <a:ea typeface="Yuanti SC Light" panose="02010600040101010101" pitchFamily="2" charset="-122"/>
              </a:rPr>
              <a:t>lookUpImpOrNil</a:t>
            </a:r>
            <a:r>
              <a:rPr lang="zh-CN" altLang="en-US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 </a:t>
            </a:r>
            <a:r>
              <a:rPr lang="zh-CN" altLang="en-US" dirty="0">
                <a:solidFill>
                  <a:srgbClr val="2F2F2F"/>
                </a:solidFill>
                <a:latin typeface="Yuanti SC Light" panose="02010600040101010101" pitchFamily="2" charset="-122"/>
                <a:ea typeface="Yuanti SC Light" panose="02010600040101010101" pitchFamily="2" charset="-122"/>
              </a:rPr>
              <a:t>查询方法的实现，它的核心调用了 </a:t>
            </a:r>
            <a:r>
              <a:rPr lang="en" altLang="zh-CN" dirty="0" err="1"/>
              <a:t>lookUpImpOrForward</a:t>
            </a:r>
            <a:r>
              <a:rPr lang="zh-CN" altLang="en-US" dirty="0"/>
              <a:t>。</a:t>
            </a:r>
            <a:endParaRPr lang="en" altLang="zh-CN" dirty="0"/>
          </a:p>
        </p:txBody>
      </p:sp>
    </p:spTree>
    <p:extLst>
      <p:ext uri="{BB962C8B-B14F-4D97-AF65-F5344CB8AC3E}">
        <p14:creationId xmlns:p14="http://schemas.microsoft.com/office/powerpoint/2010/main" val="13610124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D01C0F2-268B-D94E-8297-FFCF7FBC6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7770" y="513195"/>
            <a:ext cx="6669249" cy="5460093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95BC3985-8AEF-F947-A77B-AB564B12AC85}"/>
              </a:ext>
            </a:extLst>
          </p:cNvPr>
          <p:cNvSpPr/>
          <p:nvPr/>
        </p:nvSpPr>
        <p:spPr>
          <a:xfrm>
            <a:off x="522573" y="2741543"/>
            <a:ext cx="4331901" cy="13008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在这个函数内判断如果 </a:t>
            </a:r>
            <a:r>
              <a:rPr lang="en-US" altLang="zh-CN" dirty="0" err="1">
                <a:latin typeface="Yuanti SC Light" panose="02010600040101010101" pitchFamily="2" charset="-122"/>
                <a:ea typeface="Yuanti SC Light" panose="02010600040101010101" pitchFamily="2" charset="-122"/>
              </a:rPr>
              <a:t>cls</a:t>
            </a:r>
            <a:r>
              <a:rPr lang="zh-CN" altLang="en-US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 需要 </a:t>
            </a:r>
            <a:r>
              <a:rPr lang="en" altLang="zh-CN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initialize</a:t>
            </a: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 且还没有 </a:t>
            </a:r>
            <a:r>
              <a:rPr lang="en" altLang="zh-CN" dirty="0" err="1">
                <a:latin typeface="Yuanti SC Light" panose="02010600040101010101" pitchFamily="2" charset="-122"/>
                <a:ea typeface="Yuanti SC Light" panose="02010600040101010101" pitchFamily="2" charset="-122"/>
              </a:rPr>
              <a:t>isInitialized</a:t>
            </a:r>
            <a:r>
              <a:rPr lang="zh-CN" altLang="en-US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，则执行</a:t>
            </a:r>
            <a:r>
              <a:rPr lang="en" altLang="zh-CN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_</a:t>
            </a:r>
            <a:r>
              <a:rPr lang="en" altLang="zh-CN" dirty="0" err="1">
                <a:latin typeface="Yuanti SC Light" panose="02010600040101010101" pitchFamily="2" charset="-122"/>
                <a:ea typeface="Yuanti SC Light" panose="02010600040101010101" pitchFamily="2" charset="-122"/>
              </a:rPr>
              <a:t>class_initialize</a:t>
            </a:r>
            <a:r>
              <a:rPr lang="zh-CN" altLang="en-US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 初始化。</a:t>
            </a:r>
            <a:endParaRPr lang="en" altLang="zh-CN" dirty="0">
              <a:latin typeface="Yuanti SC Light" panose="02010600040101010101" pitchFamily="2" charset="-122"/>
              <a:ea typeface="Yuanti SC Light" panose="02010600040101010101" pitchFamily="2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70821EC-39E3-F54B-957D-C80E8D29BB63}"/>
              </a:ext>
            </a:extLst>
          </p:cNvPr>
          <p:cNvSpPr/>
          <p:nvPr/>
        </p:nvSpPr>
        <p:spPr>
          <a:xfrm>
            <a:off x="0" y="836601"/>
            <a:ext cx="502326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" altLang="zh-CN" sz="3200" b="1" dirty="0" err="1">
                <a:latin typeface="Hiragino Sans GB W6" panose="020B0300000000000000" pitchFamily="34" charset="-128"/>
                <a:ea typeface="Hiragino Sans GB W6" panose="020B0300000000000000" pitchFamily="34" charset="-128"/>
              </a:rPr>
              <a:t>lookUpImpOrForward</a:t>
            </a:r>
            <a:endParaRPr lang="en" altLang="zh-CN" sz="3200" b="1" dirty="0">
              <a:latin typeface="Hiragino Sans GB W6" panose="020B0300000000000000" pitchFamily="34" charset="-128"/>
              <a:ea typeface="Hiragino Sans GB W6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528856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08D936C6-AAF9-584F-B661-B0563911C9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7682" y="691326"/>
            <a:ext cx="6590806" cy="374820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F5CB5A4-E9B9-D940-82A8-B99E0E268C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7682" y="4787322"/>
            <a:ext cx="6591390" cy="1292845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D112C825-E6DD-5140-960D-773D4FEA5547}"/>
              </a:ext>
            </a:extLst>
          </p:cNvPr>
          <p:cNvSpPr/>
          <p:nvPr/>
        </p:nvSpPr>
        <p:spPr>
          <a:xfrm>
            <a:off x="522573" y="2741543"/>
            <a:ext cx="4331901" cy="17177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递归调用 </a:t>
            </a:r>
            <a:r>
              <a:rPr lang="en" altLang="zh-CN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_</a:t>
            </a:r>
            <a:r>
              <a:rPr lang="en" altLang="zh-CN" dirty="0" err="1">
                <a:latin typeface="Yuanti SC Light" panose="02010600040101010101" pitchFamily="2" charset="-122"/>
                <a:ea typeface="Yuanti SC Light" panose="02010600040101010101" pitchFamily="2" charset="-122"/>
              </a:rPr>
              <a:t>class_initialize</a:t>
            </a:r>
            <a:r>
              <a:rPr lang="zh-CN" altLang="en-US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，传入 </a:t>
            </a:r>
            <a:r>
              <a:rPr lang="en-US" altLang="zh-CN" dirty="0" err="1">
                <a:latin typeface="Yuanti SC Light" panose="02010600040101010101" pitchFamily="2" charset="-122"/>
                <a:ea typeface="Yuanti SC Light" panose="02010600040101010101" pitchFamily="2" charset="-122"/>
              </a:rPr>
              <a:t>cls</a:t>
            </a:r>
            <a:r>
              <a:rPr lang="en-US" altLang="zh-CN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-&gt;superclass</a:t>
            </a:r>
            <a:r>
              <a:rPr lang="zh-CN" altLang="en-US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，</a:t>
            </a:r>
            <a:endParaRPr lang="en-US" altLang="zh-CN" dirty="0">
              <a:latin typeface="Yuanti SC Light" panose="02010600040101010101" pitchFamily="2" charset="-122"/>
              <a:ea typeface="Yuanti SC Light" panose="02010600040101010101" pitchFamily="2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然后依次调用 </a:t>
            </a:r>
            <a:r>
              <a:rPr lang="en-US" altLang="zh-CN" dirty="0" err="1">
                <a:latin typeface="Yuanti SC Light" panose="02010600040101010101" pitchFamily="2" charset="-122"/>
                <a:ea typeface="Yuanti SC Light" panose="02010600040101010101" pitchFamily="2" charset="-122"/>
              </a:rPr>
              <a:t>callInitialize</a:t>
            </a:r>
            <a:r>
              <a:rPr lang="zh-CN" altLang="en-US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，在此函数内执行了 </a:t>
            </a:r>
            <a:r>
              <a:rPr lang="en-US" altLang="zh-CN" dirty="0" err="1">
                <a:latin typeface="Yuanti SC Light" panose="02010600040101010101" pitchFamily="2" charset="-122"/>
                <a:ea typeface="Yuanti SC Light" panose="02010600040101010101" pitchFamily="2" charset="-122"/>
              </a:rPr>
              <a:t>objc_msgSend</a:t>
            </a:r>
            <a:r>
              <a:rPr lang="en-US" altLang="zh-CN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(</a:t>
            </a:r>
            <a:r>
              <a:rPr lang="en-US" altLang="zh-CN" dirty="0" err="1">
                <a:latin typeface="Yuanti SC Light" panose="02010600040101010101" pitchFamily="2" charset="-122"/>
                <a:ea typeface="Yuanti SC Light" panose="02010600040101010101" pitchFamily="2" charset="-122"/>
              </a:rPr>
              <a:t>cls</a:t>
            </a:r>
            <a:r>
              <a:rPr lang="en-US" altLang="zh-CN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,</a:t>
            </a:r>
            <a:r>
              <a:rPr lang="zh-CN" altLang="en-US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 </a:t>
            </a:r>
            <a:r>
              <a:rPr lang="en-US" altLang="zh-CN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initialize)</a:t>
            </a:r>
            <a:r>
              <a:rPr lang="zh-CN" altLang="en-US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。</a:t>
            </a:r>
            <a:endParaRPr lang="en-US" altLang="zh-CN" dirty="0">
              <a:latin typeface="Yuanti SC Light" panose="02010600040101010101" pitchFamily="2" charset="-122"/>
              <a:ea typeface="Yuanti SC Light" panose="02010600040101010101" pitchFamily="2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83D89CA-7F10-7448-82DA-85A89F1642A3}"/>
              </a:ext>
            </a:extLst>
          </p:cNvPr>
          <p:cNvSpPr/>
          <p:nvPr/>
        </p:nvSpPr>
        <p:spPr>
          <a:xfrm>
            <a:off x="733737" y="691326"/>
            <a:ext cx="4120737" cy="14675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CN" sz="3200" b="1" dirty="0">
                <a:latin typeface="Hiragino Sans GB W6" panose="020B0300000000000000" pitchFamily="34" charset="-128"/>
                <a:ea typeface="Hiragino Sans GB W6" panose="020B0300000000000000" pitchFamily="34" charset="-128"/>
              </a:rPr>
              <a:t>_</a:t>
            </a:r>
            <a:r>
              <a:rPr lang="en" altLang="zh-CN" sz="3200" b="1" dirty="0" err="1">
                <a:latin typeface="Hiragino Sans GB W6" panose="020B0300000000000000" pitchFamily="34" charset="-128"/>
                <a:ea typeface="Hiragino Sans GB W6" panose="020B0300000000000000" pitchFamily="34" charset="-128"/>
              </a:rPr>
              <a:t>class_initialize</a:t>
            </a:r>
            <a:endParaRPr lang="en-US" altLang="zh-CN" sz="3200" b="1" dirty="0">
              <a:latin typeface="Hiragino Sans GB W6" panose="020B0300000000000000" pitchFamily="34" charset="-128"/>
              <a:ea typeface="Hiragino Sans GB W6" panose="020B0300000000000000" pitchFamily="34" charset="-128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CN" sz="3200" b="1" dirty="0" err="1">
                <a:latin typeface="Hiragino Sans GB W6" panose="020B0300000000000000" pitchFamily="34" charset="-128"/>
                <a:ea typeface="Hiragino Sans GB W6" panose="020B0300000000000000" pitchFamily="34" charset="-128"/>
              </a:rPr>
              <a:t>callInitialize</a:t>
            </a:r>
            <a:endParaRPr lang="en" altLang="zh-CN" sz="3200" b="1" dirty="0">
              <a:latin typeface="Hiragino Sans GB W6" panose="020B0300000000000000" pitchFamily="34" charset="-128"/>
              <a:ea typeface="Hiragino Sans GB W6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80889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C4D1A74A-D01C-B04A-AC4C-55F5AE53A396}"/>
              </a:ext>
            </a:extLst>
          </p:cNvPr>
          <p:cNvSpPr/>
          <p:nvPr/>
        </p:nvSpPr>
        <p:spPr>
          <a:xfrm>
            <a:off x="2561874" y="1463832"/>
            <a:ext cx="7425274" cy="44877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" altLang="zh-CN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+initialize</a:t>
            </a:r>
            <a:r>
              <a:rPr lang="zh-CN" altLang="en-US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 的调用时机是什么时候？</a:t>
            </a:r>
            <a:endParaRPr lang="en-US" altLang="zh-CN" dirty="0">
              <a:latin typeface="Yuanti SC Light" panose="02010600040101010101" pitchFamily="2" charset="-122"/>
              <a:ea typeface="Yuanti SC Light" panose="02010600040101010101" pitchFamily="2" charset="-122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FF0000"/>
                </a:solidFill>
                <a:latin typeface="Yuanti SC Light" panose="02010600040101010101" pitchFamily="2" charset="-122"/>
                <a:ea typeface="Yuanti SC Light" panose="02010600040101010101" pitchFamily="2" charset="-122"/>
              </a:rPr>
              <a:t>在类第一次接收到消息的时候。</a:t>
            </a:r>
            <a:endParaRPr lang="en-US" altLang="zh-CN" dirty="0">
              <a:solidFill>
                <a:srgbClr val="FF0000"/>
              </a:solidFill>
              <a:latin typeface="Yuanti SC Light" panose="02010600040101010101" pitchFamily="2" charset="-122"/>
              <a:ea typeface="Yuanti SC Light" panose="02010600040101010101" pitchFamily="2" charset="-122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类和它的子类中的 </a:t>
            </a:r>
            <a:r>
              <a:rPr lang="en" altLang="zh-CN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+initialize</a:t>
            </a:r>
            <a:r>
              <a:rPr lang="zh-CN" altLang="en-US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，调用情况是什么样子？</a:t>
            </a:r>
            <a:endParaRPr lang="en-US" altLang="zh-CN" dirty="0">
              <a:latin typeface="Yuanti SC Light" panose="02010600040101010101" pitchFamily="2" charset="-122"/>
              <a:ea typeface="Yuanti SC Light" panose="02010600040101010101" pitchFamily="2" charset="-122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FF0000"/>
                </a:solidFill>
                <a:latin typeface="Yuanti SC Light" panose="02010600040101010101" pitchFamily="2" charset="-122"/>
                <a:ea typeface="Yuanti SC Light" panose="02010600040101010101" pitchFamily="2" charset="-122"/>
              </a:rPr>
              <a:t>父类</a:t>
            </a:r>
            <a:r>
              <a:rPr lang="en-US" altLang="zh-CN" dirty="0">
                <a:solidFill>
                  <a:srgbClr val="FF0000"/>
                </a:solidFill>
                <a:latin typeface="Yuanti SC Light" panose="02010600040101010101" pitchFamily="2" charset="-122"/>
                <a:ea typeface="Yuanti SC Light" panose="02010600040101010101" pitchFamily="2" charset="-122"/>
              </a:rPr>
              <a:t>-&gt;</a:t>
            </a:r>
            <a:r>
              <a:rPr lang="zh-CN" altLang="en-US" dirty="0">
                <a:solidFill>
                  <a:srgbClr val="FF0000"/>
                </a:solidFill>
                <a:latin typeface="Yuanti SC Light" panose="02010600040101010101" pitchFamily="2" charset="-122"/>
                <a:ea typeface="Yuanti SC Light" panose="02010600040101010101" pitchFamily="2" charset="-122"/>
              </a:rPr>
              <a:t>子类</a:t>
            </a:r>
            <a:endParaRPr lang="en-US" altLang="zh-CN" dirty="0">
              <a:solidFill>
                <a:srgbClr val="FF0000"/>
              </a:solidFill>
              <a:latin typeface="Yuanti SC Light" panose="02010600040101010101" pitchFamily="2" charset="-122"/>
              <a:ea typeface="Yuanti SC Light" panose="02010600040101010101" pitchFamily="2" charset="-122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如果父类实现 </a:t>
            </a:r>
            <a:r>
              <a:rPr lang="en" altLang="zh-CN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+initialize</a:t>
            </a:r>
            <a:r>
              <a:rPr lang="zh-CN" altLang="en-US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，子类没有实现，调用情况是什么样子？</a:t>
            </a:r>
            <a:endParaRPr lang="en-US" altLang="zh-CN" dirty="0">
              <a:latin typeface="Yuanti SC Light" panose="02010600040101010101" pitchFamily="2" charset="-122"/>
              <a:ea typeface="Yuanti SC Light" panose="02010600040101010101" pitchFamily="2" charset="-122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FF0000"/>
                </a:solidFill>
                <a:latin typeface="Yuanti SC Light" panose="02010600040101010101" pitchFamily="2" charset="-122"/>
                <a:ea typeface="Yuanti SC Light" panose="02010600040101010101" pitchFamily="2" charset="-122"/>
              </a:rPr>
              <a:t>父类的 </a:t>
            </a:r>
            <a:r>
              <a:rPr lang="en" altLang="zh-CN" dirty="0">
                <a:solidFill>
                  <a:srgbClr val="FF0000"/>
                </a:solidFill>
                <a:latin typeface="Yuanti SC Light" panose="02010600040101010101" pitchFamily="2" charset="-122"/>
                <a:ea typeface="Yuanti SC Light" panose="02010600040101010101" pitchFamily="2" charset="-122"/>
              </a:rPr>
              <a:t>+initialize </a:t>
            </a:r>
            <a:r>
              <a:rPr lang="zh-CN" altLang="en-US" dirty="0">
                <a:solidFill>
                  <a:srgbClr val="FF0000"/>
                </a:solidFill>
                <a:latin typeface="Yuanti SC Light" panose="02010600040101010101" pitchFamily="2" charset="-122"/>
                <a:ea typeface="Yuanti SC Light" panose="02010600040101010101" pitchFamily="2" charset="-122"/>
              </a:rPr>
              <a:t>被调用多次。</a:t>
            </a:r>
            <a:endParaRPr lang="en-US" altLang="zh-CN" dirty="0">
              <a:solidFill>
                <a:srgbClr val="FF0000"/>
              </a:solidFill>
              <a:latin typeface="Yuanti SC Light" panose="02010600040101010101" pitchFamily="2" charset="-122"/>
              <a:ea typeface="Yuanti SC Light" panose="02010600040101010101" pitchFamily="2" charset="-122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类和分类中的 </a:t>
            </a:r>
            <a:r>
              <a:rPr lang="en" altLang="zh-CN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+initialize</a:t>
            </a:r>
            <a:r>
              <a:rPr lang="zh-CN" altLang="en-US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，调用情况是什么样子？</a:t>
            </a:r>
            <a:endParaRPr lang="en-US" altLang="zh-CN" dirty="0">
              <a:latin typeface="Yuanti SC Light" panose="02010600040101010101" pitchFamily="2" charset="-122"/>
              <a:ea typeface="Yuanti SC Light" panose="02010600040101010101" pitchFamily="2" charset="-122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FF0000"/>
                </a:solidFill>
                <a:latin typeface="Yuanti SC Light" panose="02010600040101010101" pitchFamily="2" charset="-122"/>
                <a:ea typeface="Yuanti SC Light" panose="02010600040101010101" pitchFamily="2" charset="-122"/>
              </a:rPr>
              <a:t>调用分类的 </a:t>
            </a:r>
            <a:r>
              <a:rPr lang="en-US" altLang="zh-CN" dirty="0">
                <a:solidFill>
                  <a:srgbClr val="FF0000"/>
                </a:solidFill>
                <a:latin typeface="Yuanti SC Light" panose="02010600040101010101" pitchFamily="2" charset="-122"/>
                <a:ea typeface="Yuanti SC Light" panose="02010600040101010101" pitchFamily="2" charset="-122"/>
              </a:rPr>
              <a:t>+</a:t>
            </a:r>
            <a:r>
              <a:rPr lang="en" altLang="zh-CN" dirty="0">
                <a:solidFill>
                  <a:srgbClr val="FF0000"/>
                </a:solidFill>
                <a:latin typeface="Yuanti SC Light" panose="02010600040101010101" pitchFamily="2" charset="-122"/>
                <a:ea typeface="Yuanti SC Light" panose="02010600040101010101" pitchFamily="2" charset="-122"/>
              </a:rPr>
              <a:t>initialize</a:t>
            </a:r>
            <a:r>
              <a:rPr lang="zh-CN" altLang="en-US" dirty="0">
                <a:solidFill>
                  <a:srgbClr val="FF0000"/>
                </a:solidFill>
                <a:latin typeface="Yuanti SC Light" panose="02010600040101010101" pitchFamily="2" charset="-122"/>
                <a:ea typeface="Yuanti SC Light" panose="02010600040101010101" pitchFamily="2" charset="-122"/>
              </a:rPr>
              <a:t>。</a:t>
            </a:r>
            <a:endParaRPr lang="en-US" altLang="zh-CN" dirty="0">
              <a:solidFill>
                <a:srgbClr val="FF0000"/>
              </a:solidFill>
              <a:latin typeface="Yuanti SC Light" panose="02010600040101010101" pitchFamily="2" charset="-122"/>
              <a:ea typeface="Yuanti SC Light" panose="02010600040101010101" pitchFamily="2" charset="-122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类和多个分类中的 </a:t>
            </a:r>
            <a:r>
              <a:rPr lang="en" altLang="zh-CN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+initialize </a:t>
            </a:r>
            <a:r>
              <a:rPr lang="zh-CN" altLang="en-US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，调用情况又是什么样子？</a:t>
            </a:r>
            <a:endParaRPr lang="en-US" altLang="zh-CN" dirty="0">
              <a:latin typeface="Yuanti SC Light" panose="02010600040101010101" pitchFamily="2" charset="-122"/>
              <a:ea typeface="Yuanti SC Light" panose="02010600040101010101" pitchFamily="2" charset="-122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FF0000"/>
                </a:solidFill>
                <a:latin typeface="Yuanti SC Light" panose="02010600040101010101" pitchFamily="2" charset="-122"/>
                <a:ea typeface="Yuanti SC Light" panose="02010600040101010101" pitchFamily="2" charset="-122"/>
              </a:rPr>
              <a:t>调用最后编译的分类的 </a:t>
            </a:r>
            <a:r>
              <a:rPr lang="en" altLang="zh-CN" dirty="0">
                <a:solidFill>
                  <a:srgbClr val="FF0000"/>
                </a:solidFill>
                <a:latin typeface="Yuanti SC Light" panose="02010600040101010101" pitchFamily="2" charset="-122"/>
                <a:ea typeface="Yuanti SC Light" panose="02010600040101010101" pitchFamily="2" charset="-122"/>
              </a:rPr>
              <a:t>+initialize</a:t>
            </a:r>
            <a:r>
              <a:rPr lang="zh-CN" altLang="en-US" dirty="0">
                <a:solidFill>
                  <a:srgbClr val="FF0000"/>
                </a:solidFill>
                <a:latin typeface="Yuanti SC Light" panose="02010600040101010101" pitchFamily="2" charset="-122"/>
                <a:ea typeface="Yuanti SC Light" panose="02010600040101010101" pitchFamily="2" charset="-122"/>
              </a:rPr>
              <a:t>。</a:t>
            </a:r>
            <a:endParaRPr lang="en-US" altLang="zh-CN" dirty="0">
              <a:solidFill>
                <a:srgbClr val="FF0000"/>
              </a:solidFill>
              <a:latin typeface="Yuanti SC Light" panose="02010600040101010101" pitchFamily="2" charset="-122"/>
              <a:ea typeface="Yuanti SC Light" panose="02010600040101010101" pitchFamily="2" charset="-122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+</a:t>
            </a:r>
            <a:r>
              <a:rPr lang="en" altLang="zh-CN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initialize </a:t>
            </a:r>
            <a:r>
              <a:rPr lang="zh-CN" altLang="en-US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和 </a:t>
            </a:r>
            <a:r>
              <a:rPr lang="en-US" altLang="zh-CN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+</a:t>
            </a:r>
            <a:r>
              <a:rPr lang="en" altLang="zh-CN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load </a:t>
            </a:r>
            <a:r>
              <a:rPr lang="zh-CN" altLang="en-US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用谁来执行 </a:t>
            </a:r>
            <a:r>
              <a:rPr lang="en" altLang="zh-CN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swizzle</a:t>
            </a:r>
            <a:r>
              <a:rPr lang="en-US" altLang="zh-CN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_m</a:t>
            </a:r>
            <a:r>
              <a:rPr lang="en" altLang="zh-CN" dirty="0" err="1">
                <a:latin typeface="Yuanti SC Light" panose="02010600040101010101" pitchFamily="2" charset="-122"/>
                <a:ea typeface="Yuanti SC Light" panose="02010600040101010101" pitchFamily="2" charset="-122"/>
              </a:rPr>
              <a:t>ethod</a:t>
            </a:r>
            <a:r>
              <a:rPr lang="zh-CN" altLang="en-US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 比较好</a:t>
            </a:r>
            <a:r>
              <a:rPr lang="en-US" altLang="zh-CN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?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FF0000"/>
                </a:solidFill>
                <a:latin typeface="Yuanti SC Light" panose="02010600040101010101" pitchFamily="2" charset="-122"/>
                <a:ea typeface="Yuanti SC Light" panose="02010600040101010101" pitchFamily="2" charset="-122"/>
              </a:rPr>
              <a:t>XXXX</a:t>
            </a:r>
            <a:endParaRPr lang="en" altLang="zh-CN" dirty="0">
              <a:solidFill>
                <a:srgbClr val="FF0000"/>
              </a:solidFill>
              <a:latin typeface="Yuanti SC Light" panose="02010600040101010101" pitchFamily="2" charset="-122"/>
              <a:ea typeface="Yuanti SC Light" panose="02010600040101010101" pitchFamily="2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754CDC7-25FE-164C-9F77-149D97A69FAA}"/>
              </a:ext>
            </a:extLst>
          </p:cNvPr>
          <p:cNvSpPr txBox="1"/>
          <p:nvPr/>
        </p:nvSpPr>
        <p:spPr>
          <a:xfrm>
            <a:off x="2989386" y="422032"/>
            <a:ext cx="59553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000" b="1" dirty="0">
                <a:latin typeface="Hiragino Sans GB W6" panose="020B0300000000000000" pitchFamily="34" charset="-128"/>
                <a:ea typeface="Hiragino Sans GB W6" panose="020B0300000000000000" pitchFamily="34" charset="-128"/>
              </a:rPr>
              <a:t>问题三答案</a:t>
            </a:r>
          </a:p>
        </p:txBody>
      </p:sp>
    </p:spTree>
    <p:extLst>
      <p:ext uri="{BB962C8B-B14F-4D97-AF65-F5344CB8AC3E}">
        <p14:creationId xmlns:p14="http://schemas.microsoft.com/office/powerpoint/2010/main" val="1555614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55B75389-5A83-D644-8F9A-D49CC3321372}"/>
              </a:ext>
            </a:extLst>
          </p:cNvPr>
          <p:cNvSpPr txBox="1"/>
          <p:nvPr/>
        </p:nvSpPr>
        <p:spPr>
          <a:xfrm>
            <a:off x="3001261" y="3012997"/>
            <a:ext cx="59553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000" b="1" dirty="0">
                <a:latin typeface="Hiragino Sans GB W6" panose="020B0300000000000000" pitchFamily="34" charset="-128"/>
                <a:ea typeface="Hiragino Sans GB W6" panose="020B0300000000000000" pitchFamily="34" charset="-128"/>
              </a:rPr>
              <a:t>讨论环节</a:t>
            </a:r>
          </a:p>
        </p:txBody>
      </p:sp>
      <p:sp>
        <p:nvSpPr>
          <p:cNvPr id="3" name="矩形 259">
            <a:extLst>
              <a:ext uri="{FF2B5EF4-FFF2-40B4-BE49-F238E27FC236}">
                <a16:creationId xmlns:a16="http://schemas.microsoft.com/office/drawing/2014/main" id="{49B64311-D66E-044D-94B7-02FF66C5E0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29697" y="818957"/>
            <a:ext cx="8781669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en-US" altLang="zh-CN" sz="6600" b="1" dirty="0">
                <a:solidFill>
                  <a:schemeClr val="bg2">
                    <a:lumMod val="10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695008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-2"/>
            <a:ext cx="12192001" cy="6858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19105" y="2873686"/>
            <a:ext cx="2953788" cy="111062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2C90EEDA-6AC8-EE4A-95E6-6544017D53FE}"/>
              </a:ext>
            </a:extLst>
          </p:cNvPr>
          <p:cNvSpPr txBox="1"/>
          <p:nvPr/>
        </p:nvSpPr>
        <p:spPr>
          <a:xfrm>
            <a:off x="3013770" y="470800"/>
            <a:ext cx="59553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000" b="1" dirty="0">
                <a:latin typeface="Hiragino Sans GB W6" panose="020B0300000000000000" pitchFamily="34" charset="-128"/>
                <a:ea typeface="Hiragino Sans GB W6" panose="020B0300000000000000" pitchFamily="34" charset="-128"/>
              </a:rPr>
              <a:t>Category</a:t>
            </a:r>
            <a:r>
              <a:rPr kumimoji="1" lang="zh-CN" altLang="en-US" sz="4000" b="1" dirty="0">
                <a:latin typeface="Hiragino Sans GB W6" panose="020B0300000000000000" pitchFamily="34" charset="-128"/>
                <a:ea typeface="Hiragino Sans GB W6" panose="020B0300000000000000" pitchFamily="34" charset="-128"/>
              </a:rPr>
              <a:t>的好处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6105F1BA-C713-0E46-B661-DE5EC59E9859}"/>
              </a:ext>
            </a:extLst>
          </p:cNvPr>
          <p:cNvSpPr/>
          <p:nvPr/>
        </p:nvSpPr>
        <p:spPr>
          <a:xfrm>
            <a:off x="926123" y="1665238"/>
            <a:ext cx="10386645" cy="31027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可以将类的实现分散到多个不同的文件或者不同的框架中，方便代码的管理。也可以对框架提供类的扩展。（可以减少单个文件的体积，可以把不同的功能组织到不同的</a:t>
            </a:r>
            <a:r>
              <a:rPr lang="en" altLang="zh-CN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category</a:t>
            </a:r>
            <a:r>
              <a:rPr lang="zh-CN" altLang="en-US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里，可以由多个开发者共同完成一个类，可以按需加载想要的</a:t>
            </a:r>
            <a:r>
              <a:rPr lang="en" altLang="zh-CN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category</a:t>
            </a:r>
            <a:r>
              <a:rPr lang="zh-CN" altLang="en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）</a:t>
            </a:r>
            <a:endParaRPr lang="en-US" altLang="zh-CN" dirty="0">
              <a:latin typeface="Yuanti SC Light" panose="02010600040101010101" pitchFamily="2" charset="-122"/>
              <a:ea typeface="Yuanti SC Light" panose="02010600040101010101" pitchFamily="2" charset="-122"/>
            </a:endParaRPr>
          </a:p>
          <a:p>
            <a:pPr marL="342900" indent="-342900">
              <a:buFont typeface="+mj-lt"/>
              <a:buAutoNum type="arabicPeriod"/>
            </a:pPr>
            <a:endParaRPr lang="en" altLang="zh-CN" dirty="0">
              <a:latin typeface="Yuanti SC Light" panose="02010600040101010101" pitchFamily="2" charset="-122"/>
              <a:ea typeface="Yuanti SC Light" panose="02010600040101010101" pitchFamily="2" charset="-122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声明私有方法：如果类中的方法未声明，在你访问类的私有方法时编译器报错，这时使用类别，在类别中声明这些方法（不必提供方法实现）；</a:t>
            </a:r>
            <a:endParaRPr lang="en-US" altLang="zh-CN" dirty="0">
              <a:latin typeface="Yuanti SC Light" panose="02010600040101010101" pitchFamily="2" charset="-122"/>
              <a:ea typeface="Yuanti SC Light" panose="02010600040101010101" pitchFamily="2" charset="-122"/>
            </a:endParaRPr>
          </a:p>
          <a:p>
            <a:pPr marL="342900" indent="-342900">
              <a:buFont typeface="+mj-lt"/>
              <a:buAutoNum type="arabicPeriod"/>
            </a:pPr>
            <a:endParaRPr lang="en-US" altLang="zh-CN" dirty="0">
              <a:latin typeface="Yuanti SC Light" panose="02010600040101010101" pitchFamily="2" charset="-122"/>
              <a:ea typeface="Yuanti SC Light" panose="02010600040101010101" pitchFamily="2" charset="-122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模拟多继承（另外可以模拟多继承的还有</a:t>
            </a:r>
            <a:r>
              <a:rPr lang="en" altLang="zh-CN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protocol</a:t>
            </a:r>
            <a:r>
              <a:rPr lang="zh-CN" altLang="en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）</a:t>
            </a:r>
            <a:endParaRPr lang="en" altLang="zh-CN" dirty="0">
              <a:latin typeface="Yuanti SC Light" panose="02010600040101010101" pitchFamily="2" charset="-122"/>
              <a:ea typeface="Yuanti SC Light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296457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67F98C55-3FC7-A444-A56E-F1EE0F073383}"/>
              </a:ext>
            </a:extLst>
          </p:cNvPr>
          <p:cNvSpPr/>
          <p:nvPr/>
        </p:nvSpPr>
        <p:spPr>
          <a:xfrm>
            <a:off x="4098192" y="2045335"/>
            <a:ext cx="7877908" cy="19947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如果类和分类中存在同名的方法 </a:t>
            </a:r>
            <a:r>
              <a:rPr lang="en-US" altLang="zh-CN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–</a:t>
            </a:r>
            <a:r>
              <a:rPr lang="zh-CN" altLang="en-US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 </a:t>
            </a:r>
            <a:r>
              <a:rPr lang="en-US" altLang="zh-CN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(void)play</a:t>
            </a:r>
            <a:r>
              <a:rPr lang="zh-CN" altLang="en-US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，会调用谁的？</a:t>
            </a:r>
            <a:endParaRPr lang="en-US" altLang="zh-CN" dirty="0">
              <a:latin typeface="Yuanti SC Light" panose="02010600040101010101" pitchFamily="2" charset="-122"/>
              <a:ea typeface="Yuanti SC Light" panose="02010600040101010101" pitchFamily="2" charset="-122"/>
            </a:endParaRPr>
          </a:p>
          <a:p>
            <a:pPr marL="342900" indent="-342900">
              <a:buFont typeface="+mj-lt"/>
              <a:buAutoNum type="arabicPeriod"/>
            </a:pPr>
            <a:endParaRPr lang="en-US" altLang="zh-CN" dirty="0">
              <a:latin typeface="Yuanti SC Light" panose="02010600040101010101" pitchFamily="2" charset="-122"/>
              <a:ea typeface="Yuanti SC Light" panose="02010600040101010101" pitchFamily="2" charset="-122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如果类和多个分类中存在同名的方法 </a:t>
            </a:r>
            <a:r>
              <a:rPr lang="en-US" altLang="zh-CN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–</a:t>
            </a:r>
            <a:r>
              <a:rPr lang="zh-CN" altLang="en-US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 </a:t>
            </a:r>
            <a:r>
              <a:rPr lang="en-US" altLang="zh-CN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(void)play</a:t>
            </a:r>
            <a:r>
              <a:rPr lang="zh-CN" altLang="en-US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，又会调用谁的？</a:t>
            </a:r>
            <a:endParaRPr lang="en-US" altLang="zh-CN" dirty="0">
              <a:latin typeface="Yuanti SC Light" panose="02010600040101010101" pitchFamily="2" charset="-122"/>
              <a:ea typeface="Yuanti SC Light" panose="02010600040101010101" pitchFamily="2" charset="-122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US" altLang="zh-CN" dirty="0">
              <a:latin typeface="Yuanti SC Light" panose="02010600040101010101" pitchFamily="2" charset="-122"/>
              <a:ea typeface="Yuanti SC Light" panose="02010600040101010101" pitchFamily="2" charset="-122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为什么？</a:t>
            </a:r>
            <a:endParaRPr lang="en" altLang="zh-CN" dirty="0">
              <a:latin typeface="Yuanti SC Light" panose="02010600040101010101" pitchFamily="2" charset="-122"/>
              <a:ea typeface="Yuanti SC Light" panose="02010600040101010101" pitchFamily="2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DF5056D-9025-C945-817E-D4E2D7B419ED}"/>
              </a:ext>
            </a:extLst>
          </p:cNvPr>
          <p:cNvSpPr txBox="1"/>
          <p:nvPr/>
        </p:nvSpPr>
        <p:spPr>
          <a:xfrm>
            <a:off x="2989386" y="422032"/>
            <a:ext cx="59553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000" b="1" dirty="0">
                <a:latin typeface="Hiragino Sans GB W6" panose="020B0300000000000000" pitchFamily="34" charset="-128"/>
                <a:ea typeface="Hiragino Sans GB W6" panose="020B0300000000000000" pitchFamily="34" charset="-128"/>
              </a:rPr>
              <a:t>问题一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234B301-35C5-5A48-AF5C-7B0EBE1991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736" y="1773330"/>
            <a:ext cx="2762133" cy="253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3748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E0BE74FA-D05A-D44E-A603-B4DC98F84CCB}"/>
              </a:ext>
            </a:extLst>
          </p:cNvPr>
          <p:cNvSpPr txBox="1"/>
          <p:nvPr/>
        </p:nvSpPr>
        <p:spPr>
          <a:xfrm>
            <a:off x="2989386" y="422032"/>
            <a:ext cx="59553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000" b="1" dirty="0">
                <a:latin typeface="Hiragino Sans GB W6" panose="020B0300000000000000" pitchFamily="34" charset="-128"/>
                <a:ea typeface="Hiragino Sans GB W6" panose="020B0300000000000000" pitchFamily="34" charset="-128"/>
              </a:rPr>
              <a:t>Category</a:t>
            </a:r>
            <a:r>
              <a:rPr kumimoji="1" lang="zh-CN" altLang="en-US" sz="4000" b="1" dirty="0">
                <a:latin typeface="Hiragino Sans GB W6" panose="020B0300000000000000" pitchFamily="34" charset="-128"/>
                <a:ea typeface="Hiragino Sans GB W6" panose="020B0300000000000000" pitchFamily="34" charset="-128"/>
              </a:rPr>
              <a:t>的结构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9F64218-40F9-874D-9AAE-23DA777FC5D0}"/>
              </a:ext>
            </a:extLst>
          </p:cNvPr>
          <p:cNvSpPr/>
          <p:nvPr/>
        </p:nvSpPr>
        <p:spPr>
          <a:xfrm>
            <a:off x="1243584" y="1304836"/>
            <a:ext cx="9899904" cy="8697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333333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所有的</a:t>
            </a:r>
            <a:r>
              <a:rPr lang="en" altLang="zh-CN" dirty="0">
                <a:solidFill>
                  <a:srgbClr val="333333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OC</a:t>
            </a:r>
            <a:r>
              <a:rPr lang="zh-CN" altLang="en-US" dirty="0">
                <a:solidFill>
                  <a:srgbClr val="333333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类和对象，在</a:t>
            </a:r>
            <a:r>
              <a:rPr lang="en" altLang="zh-CN" dirty="0">
                <a:solidFill>
                  <a:srgbClr val="333333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runtime</a:t>
            </a:r>
            <a:r>
              <a:rPr lang="zh-CN" altLang="en-US" dirty="0">
                <a:solidFill>
                  <a:srgbClr val="333333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层都是用</a:t>
            </a:r>
            <a:r>
              <a:rPr lang="en" altLang="zh-CN" dirty="0">
                <a:solidFill>
                  <a:srgbClr val="333333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struct</a:t>
            </a:r>
            <a:r>
              <a:rPr lang="zh-CN" altLang="en-US" dirty="0">
                <a:solidFill>
                  <a:srgbClr val="333333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表示的，</a:t>
            </a:r>
            <a:r>
              <a:rPr lang="en" altLang="zh-CN" dirty="0">
                <a:solidFill>
                  <a:srgbClr val="333333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category</a:t>
            </a:r>
            <a:r>
              <a:rPr lang="zh-CN" altLang="en-US" dirty="0">
                <a:solidFill>
                  <a:srgbClr val="333333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也不例外，在</a:t>
            </a:r>
            <a:r>
              <a:rPr lang="en" altLang="zh-CN" dirty="0">
                <a:solidFill>
                  <a:srgbClr val="333333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runtime</a:t>
            </a:r>
            <a:r>
              <a:rPr lang="zh-CN" altLang="en-US" dirty="0">
                <a:solidFill>
                  <a:srgbClr val="333333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层，</a:t>
            </a:r>
            <a:r>
              <a:rPr lang="en" altLang="zh-CN" dirty="0">
                <a:solidFill>
                  <a:srgbClr val="333333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category</a:t>
            </a:r>
            <a:r>
              <a:rPr lang="zh-CN" altLang="en-US" dirty="0">
                <a:solidFill>
                  <a:srgbClr val="333333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用结构体</a:t>
            </a:r>
            <a:r>
              <a:rPr lang="en" altLang="zh-CN" dirty="0" err="1">
                <a:solidFill>
                  <a:srgbClr val="333333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category_t</a:t>
            </a:r>
            <a:r>
              <a:rPr lang="zh-CN" altLang="en-US" dirty="0">
                <a:solidFill>
                  <a:srgbClr val="333333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 </a:t>
            </a:r>
            <a:r>
              <a:rPr lang="zh-CN" altLang="en" dirty="0">
                <a:solidFill>
                  <a:srgbClr val="333333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表示（</a:t>
            </a:r>
            <a:r>
              <a:rPr lang="zh-CN" altLang="en-US" dirty="0">
                <a:solidFill>
                  <a:srgbClr val="333333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在</a:t>
            </a:r>
            <a:r>
              <a:rPr lang="en" altLang="zh-CN" dirty="0" err="1">
                <a:solidFill>
                  <a:srgbClr val="333333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objc</a:t>
            </a:r>
            <a:r>
              <a:rPr lang="en" altLang="zh-CN" dirty="0">
                <a:solidFill>
                  <a:srgbClr val="333333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-runtime-</a:t>
            </a:r>
            <a:r>
              <a:rPr lang="en" altLang="zh-CN" dirty="0" err="1">
                <a:solidFill>
                  <a:srgbClr val="333333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new.h</a:t>
            </a:r>
            <a:r>
              <a:rPr lang="zh-CN" altLang="en-US" dirty="0">
                <a:solidFill>
                  <a:srgbClr val="333333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中可以找到此定义）：</a:t>
            </a:r>
            <a:endParaRPr lang="zh-CN" altLang="en-US" dirty="0"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E2BCB78-2FA8-2E48-B0A4-6049A07E11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9752" y="2349479"/>
            <a:ext cx="7990840" cy="3950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386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C2DD4522-F9C9-4D47-84D1-FDE2D3B0B3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9830" y="2484181"/>
            <a:ext cx="6038602" cy="252046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6D10C5A-563A-2949-BBCD-4620A8DBC772}"/>
              </a:ext>
            </a:extLst>
          </p:cNvPr>
          <p:cNvSpPr txBox="1"/>
          <p:nvPr/>
        </p:nvSpPr>
        <p:spPr>
          <a:xfrm>
            <a:off x="2989386" y="422032"/>
            <a:ext cx="59553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000" b="1" dirty="0">
                <a:latin typeface="Hiragino Sans GB W6" panose="020B0300000000000000" pitchFamily="34" charset="-128"/>
                <a:ea typeface="Hiragino Sans GB W6" panose="020B0300000000000000" pitchFamily="34" charset="-128"/>
              </a:rPr>
              <a:t>编译器对分类干了什么？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00C82BB-F468-A64B-AD0F-F0D9C687DBFD}"/>
              </a:ext>
            </a:extLst>
          </p:cNvPr>
          <p:cNvSpPr/>
          <p:nvPr/>
        </p:nvSpPr>
        <p:spPr>
          <a:xfrm>
            <a:off x="5772211" y="4190364"/>
            <a:ext cx="6066221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zh-CN" altLang="en-US" dirty="0">
                <a:solidFill>
                  <a:srgbClr val="333333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类的名字（</a:t>
            </a:r>
            <a:r>
              <a:rPr lang="en" altLang="zh-CN" dirty="0">
                <a:solidFill>
                  <a:srgbClr val="333333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name</a:t>
            </a:r>
            <a:r>
              <a:rPr lang="zh-CN" altLang="en" dirty="0">
                <a:solidFill>
                  <a:srgbClr val="333333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） </a:t>
            </a:r>
            <a:endParaRPr lang="en-US" altLang="zh-CN" dirty="0">
              <a:solidFill>
                <a:srgbClr val="333333"/>
              </a:solidFill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dirty="0">
                <a:solidFill>
                  <a:srgbClr val="333333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类（</a:t>
            </a:r>
            <a:r>
              <a:rPr lang="en" altLang="zh-CN" dirty="0" err="1">
                <a:solidFill>
                  <a:srgbClr val="333333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cls</a:t>
            </a:r>
            <a:r>
              <a:rPr lang="zh-CN" altLang="en" dirty="0">
                <a:solidFill>
                  <a:srgbClr val="333333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） </a:t>
            </a:r>
            <a:endParaRPr lang="en-US" altLang="zh-CN" dirty="0">
              <a:solidFill>
                <a:srgbClr val="333333"/>
              </a:solidFill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" dirty="0">
                <a:solidFill>
                  <a:srgbClr val="333333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分类</a:t>
            </a:r>
            <a:r>
              <a:rPr lang="zh-CN" altLang="en-US" dirty="0">
                <a:solidFill>
                  <a:srgbClr val="333333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中添加的所有实例方法列表（</a:t>
            </a:r>
            <a:r>
              <a:rPr lang="en" altLang="zh-CN" dirty="0" err="1">
                <a:solidFill>
                  <a:srgbClr val="333333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instanceMethods</a:t>
            </a:r>
            <a:r>
              <a:rPr lang="zh-CN" altLang="en" dirty="0">
                <a:solidFill>
                  <a:srgbClr val="333333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） </a:t>
            </a:r>
            <a:endParaRPr lang="en-US" altLang="zh-CN" dirty="0">
              <a:solidFill>
                <a:srgbClr val="333333"/>
              </a:solidFill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" dirty="0">
                <a:solidFill>
                  <a:srgbClr val="333333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分类</a:t>
            </a:r>
            <a:r>
              <a:rPr lang="zh-CN" altLang="en-US" dirty="0">
                <a:solidFill>
                  <a:srgbClr val="333333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中添加的所有类方法列表（</a:t>
            </a:r>
            <a:r>
              <a:rPr lang="en" altLang="zh-CN" dirty="0" err="1">
                <a:solidFill>
                  <a:srgbClr val="333333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classMethods</a:t>
            </a:r>
            <a:r>
              <a:rPr lang="zh-CN" altLang="en" dirty="0">
                <a:solidFill>
                  <a:srgbClr val="333333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） </a:t>
            </a:r>
            <a:endParaRPr lang="en-US" altLang="zh-CN" dirty="0">
              <a:solidFill>
                <a:srgbClr val="333333"/>
              </a:solidFill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" dirty="0">
                <a:solidFill>
                  <a:srgbClr val="333333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分类</a:t>
            </a:r>
            <a:r>
              <a:rPr lang="zh-CN" altLang="en-US" dirty="0">
                <a:solidFill>
                  <a:srgbClr val="333333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实现的所有协议的列表（</a:t>
            </a:r>
            <a:r>
              <a:rPr lang="en" altLang="zh-CN" dirty="0">
                <a:solidFill>
                  <a:srgbClr val="333333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protocols</a:t>
            </a:r>
            <a:r>
              <a:rPr lang="zh-CN" altLang="en" dirty="0">
                <a:solidFill>
                  <a:srgbClr val="333333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） </a:t>
            </a:r>
            <a:endParaRPr lang="en-US" altLang="zh-CN" dirty="0">
              <a:solidFill>
                <a:srgbClr val="333333"/>
              </a:solidFill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" dirty="0">
                <a:solidFill>
                  <a:srgbClr val="333333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分类</a:t>
            </a:r>
            <a:r>
              <a:rPr lang="zh-CN" altLang="en-US" dirty="0">
                <a:solidFill>
                  <a:srgbClr val="333333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中添加的所有属性列表（</a:t>
            </a:r>
            <a:r>
              <a:rPr lang="en-US" altLang="zh-CN" dirty="0">
                <a:solidFill>
                  <a:srgbClr val="333333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p</a:t>
            </a:r>
            <a:r>
              <a:rPr lang="en" altLang="zh-CN" dirty="0" err="1">
                <a:solidFill>
                  <a:srgbClr val="333333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roperties</a:t>
            </a:r>
            <a:r>
              <a:rPr lang="zh-CN" altLang="en" dirty="0">
                <a:solidFill>
                  <a:srgbClr val="333333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）</a:t>
            </a:r>
            <a:endParaRPr lang="zh-CN" altLang="en-US" dirty="0"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74A0A47-EEA5-0548-A57F-EC6D06F2D9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786" y="4090490"/>
            <a:ext cx="5029200" cy="1854200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682AD152-9634-DB4C-9727-CB6730B718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786" y="1580518"/>
            <a:ext cx="5029200" cy="2059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7919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40BF28D4-2538-B245-BDA4-E373A351EB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662" y="253238"/>
            <a:ext cx="7150100" cy="60833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877CE12-E92E-CA4E-A440-F92A19406E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3838" y="1459611"/>
            <a:ext cx="4306148" cy="3670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467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>
            <a:extLst>
              <a:ext uri="{FF2B5EF4-FFF2-40B4-BE49-F238E27FC236}">
                <a16:creationId xmlns:a16="http://schemas.microsoft.com/office/drawing/2014/main" id="{CA900A3A-5C09-2346-9D48-019B8EC20B5E}"/>
              </a:ext>
            </a:extLst>
          </p:cNvPr>
          <p:cNvSpPr/>
          <p:nvPr/>
        </p:nvSpPr>
        <p:spPr>
          <a:xfrm>
            <a:off x="679938" y="362438"/>
            <a:ext cx="10996247" cy="4161694"/>
          </a:xfrm>
          <a:prstGeom prst="roundRect">
            <a:avLst/>
          </a:prstGeom>
          <a:solidFill>
            <a:schemeClr val="accent6">
              <a:lumMod val="7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5" name="圆角矩形 4">
            <a:extLst>
              <a:ext uri="{FF2B5EF4-FFF2-40B4-BE49-F238E27FC236}">
                <a16:creationId xmlns:a16="http://schemas.microsoft.com/office/drawing/2014/main" id="{84B7A271-EF11-EC4C-BFBC-839D6866154C}"/>
              </a:ext>
            </a:extLst>
          </p:cNvPr>
          <p:cNvSpPr/>
          <p:nvPr/>
        </p:nvSpPr>
        <p:spPr>
          <a:xfrm>
            <a:off x="3024553" y="491393"/>
            <a:ext cx="8510954" cy="3892062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" altLang="zh-CN" b="1" dirty="0">
              <a:solidFill>
                <a:schemeClr val="bg2">
                  <a:lumMod val="10000"/>
                </a:schemeClr>
              </a:solidFill>
              <a:latin typeface="Hiragino Sans GB W6" panose="020B0300000000000000" pitchFamily="34" charset="-128"/>
              <a:ea typeface="Hiragino Sans GB W6" panose="020B0300000000000000" pitchFamily="34" charset="-128"/>
            </a:endParaRPr>
          </a:p>
          <a:p>
            <a:pPr algn="ctr"/>
            <a:r>
              <a:rPr lang="en" altLang="zh-CN" b="1" dirty="0">
                <a:solidFill>
                  <a:schemeClr val="bg2">
                    <a:lumMod val="10000"/>
                  </a:schemeClr>
                </a:solidFill>
                <a:latin typeface="Hiragino Sans GB W6" panose="020B0300000000000000" pitchFamily="34" charset="-128"/>
                <a:ea typeface="Hiragino Sans GB W6" panose="020B0300000000000000" pitchFamily="34" charset="-128"/>
              </a:rPr>
              <a:t>_OBJC_$_CATEGORY_</a:t>
            </a:r>
            <a:r>
              <a:rPr lang="en" altLang="zh-CN" b="1" dirty="0" err="1">
                <a:solidFill>
                  <a:schemeClr val="bg2">
                    <a:lumMod val="10000"/>
                  </a:schemeClr>
                </a:solidFill>
                <a:latin typeface="Hiragino Sans GB W6" panose="020B0300000000000000" pitchFamily="34" charset="-128"/>
                <a:ea typeface="Hiragino Sans GB W6" panose="020B0300000000000000" pitchFamily="34" charset="-128"/>
              </a:rPr>
              <a:t>CJPerson</a:t>
            </a:r>
            <a:r>
              <a:rPr lang="en" altLang="zh-CN" b="1" dirty="0">
                <a:solidFill>
                  <a:schemeClr val="bg2">
                    <a:lumMod val="10000"/>
                  </a:schemeClr>
                </a:solidFill>
                <a:latin typeface="Hiragino Sans GB W6" panose="020B0300000000000000" pitchFamily="34" charset="-128"/>
                <a:ea typeface="Hiragino Sans GB W6" panose="020B0300000000000000" pitchFamily="34" charset="-128"/>
              </a:rPr>
              <a:t>_$_One</a:t>
            </a:r>
            <a:endParaRPr kumimoji="1" lang="en-US" altLang="zh-CN" b="1" dirty="0">
              <a:solidFill>
                <a:schemeClr val="bg2">
                  <a:lumMod val="10000"/>
                </a:schemeClr>
              </a:solidFill>
              <a:latin typeface="Hiragino Sans GB W6" panose="020B0300000000000000" pitchFamily="34" charset="-128"/>
              <a:ea typeface="Hiragino Sans GB W6" panose="020B0300000000000000" pitchFamily="34" charset="-128"/>
            </a:endParaRPr>
          </a:p>
          <a:p>
            <a:pPr algn="ctr"/>
            <a:endParaRPr kumimoji="1" lang="en-US" altLang="zh-CN" dirty="0">
              <a:solidFill>
                <a:srgbClr val="FF0000"/>
              </a:solidFill>
            </a:endParaRPr>
          </a:p>
          <a:p>
            <a:pPr algn="ctr"/>
            <a:endParaRPr kumimoji="1" lang="en-US" altLang="zh-CN" dirty="0">
              <a:solidFill>
                <a:srgbClr val="FF0000"/>
              </a:solidFill>
            </a:endParaRPr>
          </a:p>
          <a:p>
            <a:pPr algn="ctr"/>
            <a:endParaRPr kumimoji="1" lang="en-US" altLang="zh-CN" dirty="0">
              <a:solidFill>
                <a:srgbClr val="FF0000"/>
              </a:solidFill>
            </a:endParaRPr>
          </a:p>
          <a:p>
            <a:pPr algn="ctr"/>
            <a:endParaRPr kumimoji="1" lang="en-US" altLang="zh-CN" dirty="0">
              <a:solidFill>
                <a:srgbClr val="FF0000"/>
              </a:solidFill>
            </a:endParaRPr>
          </a:p>
          <a:p>
            <a:pPr algn="ctr"/>
            <a:endParaRPr kumimoji="1" lang="en-US" altLang="zh-CN" dirty="0">
              <a:solidFill>
                <a:srgbClr val="FF0000"/>
              </a:solidFill>
            </a:endParaRPr>
          </a:p>
          <a:p>
            <a:pPr algn="ctr"/>
            <a:endParaRPr kumimoji="1" lang="en-US" altLang="zh-CN" dirty="0">
              <a:solidFill>
                <a:srgbClr val="FF0000"/>
              </a:solidFill>
            </a:endParaRPr>
          </a:p>
          <a:p>
            <a:pPr algn="ctr"/>
            <a:endParaRPr kumimoji="1" lang="en-US" altLang="zh-CN" dirty="0">
              <a:solidFill>
                <a:srgbClr val="FF0000"/>
              </a:solidFill>
            </a:endParaRPr>
          </a:p>
          <a:p>
            <a:pPr algn="ctr"/>
            <a:endParaRPr kumimoji="1" lang="en-US" altLang="zh-CN" dirty="0">
              <a:solidFill>
                <a:srgbClr val="FF0000"/>
              </a:solidFill>
            </a:endParaRPr>
          </a:p>
          <a:p>
            <a:pPr algn="ctr"/>
            <a:endParaRPr kumimoji="1" lang="en-US" altLang="zh-CN" sz="4800" dirty="0">
              <a:solidFill>
                <a:schemeClr val="bg2">
                  <a:lumMod val="10000"/>
                </a:schemeClr>
              </a:solidFill>
            </a:endParaRPr>
          </a:p>
          <a:p>
            <a:pPr algn="ctr"/>
            <a:endParaRPr kumimoji="1" lang="en-US" altLang="zh-CN" dirty="0">
              <a:solidFill>
                <a:srgbClr val="FF0000"/>
              </a:solidFill>
            </a:endParaRPr>
          </a:p>
        </p:txBody>
      </p:sp>
      <p:sp>
        <p:nvSpPr>
          <p:cNvPr id="6" name="圆角矩形 5">
            <a:extLst>
              <a:ext uri="{FF2B5EF4-FFF2-40B4-BE49-F238E27FC236}">
                <a16:creationId xmlns:a16="http://schemas.microsoft.com/office/drawing/2014/main" id="{05C38973-093E-1D4C-8620-F0233B2BF2F6}"/>
              </a:ext>
            </a:extLst>
          </p:cNvPr>
          <p:cNvSpPr/>
          <p:nvPr/>
        </p:nvSpPr>
        <p:spPr>
          <a:xfrm>
            <a:off x="3413369" y="1417515"/>
            <a:ext cx="7784123" cy="539262"/>
          </a:xfrm>
          <a:prstGeom prst="roundRect">
            <a:avLst/>
          </a:prstGeom>
          <a:solidFill>
            <a:srgbClr val="EC8D9F"/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" altLang="zh-CN" sz="1400" dirty="0">
                <a:solidFill>
                  <a:schemeClr val="bg2">
                    <a:lumMod val="10000"/>
                  </a:schemeClr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_OBJC_$_CATEGORY_INSTANCE_METHODS_</a:t>
            </a:r>
            <a:r>
              <a:rPr lang="en" altLang="zh-CN" sz="1400" dirty="0" err="1">
                <a:solidFill>
                  <a:schemeClr val="bg2">
                    <a:lumMod val="10000"/>
                  </a:schemeClr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CJPerson</a:t>
            </a:r>
            <a:r>
              <a:rPr lang="en" altLang="zh-CN" sz="1400" dirty="0">
                <a:solidFill>
                  <a:schemeClr val="bg2">
                    <a:lumMod val="10000"/>
                  </a:schemeClr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_$_One</a:t>
            </a:r>
            <a:r>
              <a:rPr lang="en-US" altLang="zh-CN" sz="1400" dirty="0">
                <a:solidFill>
                  <a:schemeClr val="bg2">
                    <a:lumMod val="10000"/>
                  </a:schemeClr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(</a:t>
            </a:r>
            <a:r>
              <a:rPr lang="zh-CN" altLang="en-US" sz="1400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实例方法列表</a:t>
            </a:r>
            <a:r>
              <a:rPr lang="en-US" altLang="zh-CN" sz="1400" dirty="0">
                <a:solidFill>
                  <a:schemeClr val="bg2">
                    <a:lumMod val="10000"/>
                  </a:schemeClr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)</a:t>
            </a:r>
            <a:endParaRPr lang="en" altLang="zh-CN" sz="1400" dirty="0">
              <a:solidFill>
                <a:schemeClr val="bg2">
                  <a:lumMod val="10000"/>
                </a:schemeClr>
              </a:solidFill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</p:txBody>
      </p:sp>
      <p:sp>
        <p:nvSpPr>
          <p:cNvPr id="7" name="圆角矩形 6">
            <a:extLst>
              <a:ext uri="{FF2B5EF4-FFF2-40B4-BE49-F238E27FC236}">
                <a16:creationId xmlns:a16="http://schemas.microsoft.com/office/drawing/2014/main" id="{D599B9CF-57DD-F840-AA9D-A5B7DB193FB2}"/>
              </a:ext>
            </a:extLst>
          </p:cNvPr>
          <p:cNvSpPr/>
          <p:nvPr/>
        </p:nvSpPr>
        <p:spPr>
          <a:xfrm>
            <a:off x="3413368" y="2125785"/>
            <a:ext cx="7784123" cy="539262"/>
          </a:xfrm>
          <a:prstGeom prst="roundRect">
            <a:avLst/>
          </a:prstGeom>
          <a:solidFill>
            <a:srgbClr val="EC8D9F"/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r>
              <a:rPr lang="en" altLang="zh-CN" sz="1400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_OBJC_$_CATEGORY_CLASS_METHODS_</a:t>
            </a:r>
            <a:r>
              <a:rPr lang="en" altLang="zh-CN" sz="1400" dirty="0" err="1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CJPerson</a:t>
            </a:r>
            <a:r>
              <a:rPr lang="en" altLang="zh-CN" sz="1400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_$_One</a:t>
            </a:r>
            <a:r>
              <a:rPr lang="en-US" altLang="zh-CN" sz="1400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(</a:t>
            </a:r>
            <a:r>
              <a:rPr lang="zh-CN" altLang="en-US" sz="1400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类方法列表</a:t>
            </a:r>
            <a:r>
              <a:rPr lang="en-US" altLang="zh-CN" sz="1400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)</a:t>
            </a:r>
            <a:endParaRPr lang="en" altLang="zh-CN" sz="1400" dirty="0"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4664F7E0-5091-7A40-B8B3-627E16596AAB}"/>
              </a:ext>
            </a:extLst>
          </p:cNvPr>
          <p:cNvSpPr/>
          <p:nvPr/>
        </p:nvSpPr>
        <p:spPr>
          <a:xfrm>
            <a:off x="3413368" y="2834056"/>
            <a:ext cx="7784123" cy="539262"/>
          </a:xfrm>
          <a:prstGeom prst="roundRect">
            <a:avLst/>
          </a:prstGeom>
          <a:solidFill>
            <a:srgbClr val="EC8D9F"/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" altLang="zh-CN" sz="1400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_OBJC_$_PROP_LIST_</a:t>
            </a:r>
            <a:r>
              <a:rPr lang="en" altLang="zh-CN" sz="1400" dirty="0" err="1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CJPerson</a:t>
            </a:r>
            <a:r>
              <a:rPr lang="en" altLang="zh-CN" sz="1400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_$_One</a:t>
            </a:r>
            <a:r>
              <a:rPr lang="en-US" altLang="zh-CN" sz="1400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(</a:t>
            </a:r>
            <a:r>
              <a:rPr lang="zh-CN" altLang="en-US" sz="1400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属性列表</a:t>
            </a:r>
            <a:r>
              <a:rPr lang="en-US" altLang="zh-CN" sz="1400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)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F6F01EF-0B13-B046-AA0E-7989B0C6BCCA}"/>
              </a:ext>
            </a:extLst>
          </p:cNvPr>
          <p:cNvSpPr/>
          <p:nvPr/>
        </p:nvSpPr>
        <p:spPr>
          <a:xfrm>
            <a:off x="1078523" y="1582615"/>
            <a:ext cx="1547446" cy="2286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888CF63-4B15-3141-8809-65C111B1B6B1}"/>
              </a:ext>
            </a:extLst>
          </p:cNvPr>
          <p:cNvSpPr/>
          <p:nvPr/>
        </p:nvSpPr>
        <p:spPr>
          <a:xfrm>
            <a:off x="1078523" y="1253392"/>
            <a:ext cx="1547446" cy="245012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zh-CN" dirty="0"/>
          </a:p>
          <a:p>
            <a:pPr algn="ctr"/>
            <a:r>
              <a:rPr kumimoji="1" lang="en-US" altLang="zh-CN" dirty="0"/>
              <a:t>__DATA</a:t>
            </a:r>
          </a:p>
          <a:p>
            <a:pPr algn="ctr"/>
            <a:endParaRPr kumimoji="1" lang="en-US" altLang="zh-CN" dirty="0"/>
          </a:p>
          <a:p>
            <a:pPr algn="ctr"/>
            <a:r>
              <a:rPr kumimoji="1" lang="en-US" altLang="zh-CN" dirty="0"/>
              <a:t>__</a:t>
            </a:r>
            <a:r>
              <a:rPr kumimoji="1" lang="en-US" altLang="zh-CN" dirty="0" err="1"/>
              <a:t>objc_catlist</a:t>
            </a:r>
            <a:endParaRPr kumimoji="1" lang="en-US" altLang="zh-CN" dirty="0"/>
          </a:p>
          <a:p>
            <a:pPr algn="ctr"/>
            <a:endParaRPr kumimoji="1" lang="en-US" altLang="zh-CN" dirty="0"/>
          </a:p>
          <a:p>
            <a:pPr algn="ctr"/>
            <a:r>
              <a:rPr kumimoji="1" lang="en-US" altLang="zh-CN" sz="3200" dirty="0"/>
              <a:t>section</a:t>
            </a:r>
          </a:p>
          <a:p>
            <a:pPr algn="ctr"/>
            <a:endParaRPr kumimoji="1" lang="en-US" altLang="zh-CN" dirty="0"/>
          </a:p>
        </p:txBody>
      </p:sp>
      <p:sp>
        <p:nvSpPr>
          <p:cNvPr id="11" name="圆角矩形 10">
            <a:extLst>
              <a:ext uri="{FF2B5EF4-FFF2-40B4-BE49-F238E27FC236}">
                <a16:creationId xmlns:a16="http://schemas.microsoft.com/office/drawing/2014/main" id="{69F839FF-2EAE-E548-A6E6-BAC169E02F8A}"/>
              </a:ext>
            </a:extLst>
          </p:cNvPr>
          <p:cNvSpPr/>
          <p:nvPr/>
        </p:nvSpPr>
        <p:spPr>
          <a:xfrm>
            <a:off x="3413368" y="3545255"/>
            <a:ext cx="7784123" cy="539262"/>
          </a:xfrm>
          <a:prstGeom prst="roundRect">
            <a:avLst/>
          </a:prstGeom>
          <a:solidFill>
            <a:srgbClr val="EC8D9F"/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.</a:t>
            </a:r>
            <a:r>
              <a:rPr lang="en-US" altLang="zh-CN" sz="1400" dirty="0" err="1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cls</a:t>
            </a:r>
            <a:r>
              <a:rPr lang="zh-CN" altLang="en-US" sz="1400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 </a:t>
            </a:r>
            <a:r>
              <a:rPr lang="en-US" altLang="zh-CN" sz="1400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=</a:t>
            </a:r>
            <a:r>
              <a:rPr lang="zh-CN" altLang="en-US" sz="1400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 </a:t>
            </a:r>
            <a:r>
              <a:rPr lang="en-US" altLang="zh-CN" sz="1400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&amp;</a:t>
            </a:r>
            <a:r>
              <a:rPr lang="en" altLang="zh-CN" sz="1400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_OBJC_</a:t>
            </a:r>
            <a:r>
              <a:rPr lang="en-US" altLang="zh-CN" sz="1400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CLASS</a:t>
            </a:r>
            <a:r>
              <a:rPr lang="en" altLang="zh-CN" sz="1400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_</a:t>
            </a:r>
            <a:r>
              <a:rPr lang="en-US" altLang="zh-CN" sz="1400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$</a:t>
            </a:r>
            <a:r>
              <a:rPr lang="en" altLang="zh-CN" sz="1400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_</a:t>
            </a:r>
            <a:r>
              <a:rPr lang="en" altLang="zh-CN" sz="1400" dirty="0" err="1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CJPerson</a:t>
            </a:r>
            <a:endParaRPr lang="en-US" altLang="zh-CN" sz="1400" dirty="0"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D5DB7B20-1184-4141-BDEB-BA0341F7DD07}"/>
              </a:ext>
            </a:extLst>
          </p:cNvPr>
          <p:cNvSpPr/>
          <p:nvPr/>
        </p:nvSpPr>
        <p:spPr>
          <a:xfrm>
            <a:off x="679938" y="4693140"/>
            <a:ext cx="10998200" cy="1794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编译器生成了</a:t>
            </a:r>
            <a:r>
              <a:rPr lang="en" altLang="zh-CN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category</a:t>
            </a:r>
            <a:r>
              <a:rPr lang="zh-CN" altLang="en-US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本身</a:t>
            </a:r>
            <a:r>
              <a:rPr lang="en" altLang="zh-CN" sz="1600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_OBJC_$_CATEGORY_</a:t>
            </a:r>
            <a:r>
              <a:rPr lang="en" altLang="zh-CN" sz="1600" dirty="0" err="1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CJPerson</a:t>
            </a:r>
            <a:r>
              <a:rPr lang="en" altLang="zh-CN" sz="1600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_$_One</a:t>
            </a:r>
            <a:r>
              <a:rPr lang="zh-CN" altLang="en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，</a:t>
            </a:r>
            <a:r>
              <a:rPr lang="zh-CN" altLang="en-US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并用前面生成的列表来初始化</a:t>
            </a:r>
            <a:r>
              <a:rPr lang="en" altLang="zh-CN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category</a:t>
            </a:r>
            <a:r>
              <a:rPr lang="zh-CN" altLang="en-US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本身，并设置当前 </a:t>
            </a:r>
            <a:r>
              <a:rPr lang="en-US" altLang="zh-CN" dirty="0" err="1">
                <a:latin typeface="Yuanti SC Light" panose="02010600040101010101" pitchFamily="2" charset="-122"/>
                <a:ea typeface="Yuanti SC Light" panose="02010600040101010101" pitchFamily="2" charset="-122"/>
              </a:rPr>
              <a:t>category.cls</a:t>
            </a:r>
            <a:r>
              <a:rPr lang="zh-CN" altLang="en-US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，最后，编译器把它保存在</a:t>
            </a:r>
            <a:r>
              <a:rPr lang="en" altLang="zh-CN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DATA</a:t>
            </a:r>
            <a:r>
              <a:rPr lang="zh-CN" altLang="en-US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段下的</a:t>
            </a:r>
            <a:r>
              <a:rPr lang="en" altLang="zh-CN" dirty="0" err="1">
                <a:latin typeface="Yuanti SC Light" panose="02010600040101010101" pitchFamily="2" charset="-122"/>
                <a:ea typeface="Yuanti SC Light" panose="02010600040101010101" pitchFamily="2" charset="-122"/>
              </a:rPr>
              <a:t>objc_catlist</a:t>
            </a:r>
            <a:r>
              <a:rPr lang="en" altLang="zh-CN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 section</a:t>
            </a:r>
            <a:r>
              <a:rPr lang="zh-CN" altLang="en-US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里面，用于运行期</a:t>
            </a:r>
            <a:r>
              <a:rPr lang="en" altLang="zh-CN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category</a:t>
            </a:r>
            <a:r>
              <a:rPr lang="zh-CN" altLang="en-US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的加载。</a:t>
            </a:r>
            <a:endParaRPr lang="en-US" altLang="zh-CN" dirty="0">
              <a:latin typeface="Yuanti SC Light" panose="02010600040101010101" pitchFamily="2" charset="-122"/>
              <a:ea typeface="Yuanti SC Light" panose="02010600040101010101" pitchFamily="2" charset="-122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到这里，编译器的工作就接近尾声了，那么</a:t>
            </a:r>
            <a:r>
              <a:rPr lang="en" altLang="zh-CN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category</a:t>
            </a:r>
            <a:r>
              <a:rPr lang="zh-CN" altLang="en-US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在运行期怎么加载的呢？</a:t>
            </a:r>
          </a:p>
        </p:txBody>
      </p:sp>
    </p:spTree>
    <p:extLst>
      <p:ext uri="{BB962C8B-B14F-4D97-AF65-F5344CB8AC3E}">
        <p14:creationId xmlns:p14="http://schemas.microsoft.com/office/powerpoint/2010/main" val="3891218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10" grpId="0"/>
      <p:bldP spid="11" grpId="1" animBg="1"/>
    </p:bldLst>
  </p:timing>
</p:sld>
</file>

<file path=ppt/theme/theme1.xml><?xml version="1.0" encoding="utf-8"?>
<a:theme xmlns:a="http://schemas.openxmlformats.org/drawingml/2006/main" name="自定义设计方案">
  <a:themeElements>
    <a:clrScheme name="自定义 3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E97F6"/>
      </a:accent1>
      <a:accent2>
        <a:srgbClr val="009F8A"/>
      </a:accent2>
      <a:accent3>
        <a:srgbClr val="FE457F"/>
      </a:accent3>
      <a:accent4>
        <a:srgbClr val="E21D2F"/>
      </a:accent4>
      <a:accent5>
        <a:srgbClr val="F25A0A"/>
      </a:accent5>
      <a:accent6>
        <a:srgbClr val="626262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自定义设计方案">
  <a:themeElements>
    <a:clrScheme name="自定义 36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E97F6"/>
      </a:accent1>
      <a:accent2>
        <a:srgbClr val="009F8A"/>
      </a:accent2>
      <a:accent3>
        <a:srgbClr val="FE457F"/>
      </a:accent3>
      <a:accent4>
        <a:srgbClr val="E21D2F"/>
      </a:accent4>
      <a:accent5>
        <a:srgbClr val="FF6A00"/>
      </a:accent5>
      <a:accent6>
        <a:srgbClr val="626262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自定义设计方案">
  <a:themeElements>
    <a:clrScheme name="自定义 3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E97F6"/>
      </a:accent1>
      <a:accent2>
        <a:srgbClr val="00B9A9"/>
      </a:accent2>
      <a:accent3>
        <a:srgbClr val="FE457F"/>
      </a:accent3>
      <a:accent4>
        <a:srgbClr val="E21D2F"/>
      </a:accent4>
      <a:accent5>
        <a:srgbClr val="F25A0A"/>
      </a:accent5>
      <a:accent6>
        <a:srgbClr val="626262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自定义设计方案">
  <a:themeElements>
    <a:clrScheme name="自定义 38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E97F6"/>
      </a:accent1>
      <a:accent2>
        <a:srgbClr val="009F8A"/>
      </a:accent2>
      <a:accent3>
        <a:srgbClr val="FE457F"/>
      </a:accent3>
      <a:accent4>
        <a:srgbClr val="E21D2F"/>
      </a:accent4>
      <a:accent5>
        <a:srgbClr val="F25A0A"/>
      </a:accent5>
      <a:accent6>
        <a:srgbClr val="626262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5828</TotalTime>
  <Words>2008</Words>
  <Application>Microsoft Macintosh PowerPoint</Application>
  <PresentationFormat>宽屏</PresentationFormat>
  <Paragraphs>193</Paragraphs>
  <Slides>35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4</vt:i4>
      </vt:variant>
      <vt:variant>
        <vt:lpstr>幻灯片标题</vt:lpstr>
      </vt:variant>
      <vt:variant>
        <vt:i4>35</vt:i4>
      </vt:variant>
    </vt:vector>
  </HeadingPairs>
  <TitlesOfParts>
    <vt:vector size="57" baseType="lpstr">
      <vt:lpstr>等线</vt:lpstr>
      <vt:lpstr>等线 Light</vt:lpstr>
      <vt:lpstr>微软雅黑</vt:lpstr>
      <vt:lpstr>Adobe Hebrew</vt:lpstr>
      <vt:lpstr>ArialMT</vt:lpstr>
      <vt:lpstr>Hiragino Sans GB W3</vt:lpstr>
      <vt:lpstr>Hiragino Sans GB W6</vt:lpstr>
      <vt:lpstr>PingFang SC Light</vt:lpstr>
      <vt:lpstr>PingFang SC Semibold</vt:lpstr>
      <vt:lpstr>PingFang SC Thin</vt:lpstr>
      <vt:lpstr>PingFang SC Ultralight</vt:lpstr>
      <vt:lpstr>Yuanti SC</vt:lpstr>
      <vt:lpstr>Yuanti SC Light</vt:lpstr>
      <vt:lpstr>Arial</vt:lpstr>
      <vt:lpstr>Arial Hebrew</vt:lpstr>
      <vt:lpstr>Calibri</vt:lpstr>
      <vt:lpstr>Helvetica Neue</vt:lpstr>
      <vt:lpstr>Wingdings</vt:lpstr>
      <vt:lpstr>自定义设计方案</vt:lpstr>
      <vt:lpstr>1_自定义设计方案</vt:lpstr>
      <vt:lpstr>2_自定义设计方案</vt:lpstr>
      <vt:lpstr>3_自定义设计方案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Runtime 注册 Category 的流程图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Windows 用户</dc:creator>
  <cp:lastModifiedBy>727459774@qq.com</cp:lastModifiedBy>
  <cp:revision>333</cp:revision>
  <dcterms:created xsi:type="dcterms:W3CDTF">2018-05-22T04:27:00Z</dcterms:created>
  <dcterms:modified xsi:type="dcterms:W3CDTF">2019-06-26T12:04:05Z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2052-10.1.0.7245</vt:lpwstr>
  </property>
</Properties>
</file>